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8"/>
  </p:notesMasterIdLst>
  <p:sldIdLst>
    <p:sldId id="256" r:id="rId2"/>
    <p:sldId id="263" r:id="rId3"/>
    <p:sldId id="281" r:id="rId4"/>
    <p:sldId id="291" r:id="rId5"/>
    <p:sldId id="312" r:id="rId6"/>
    <p:sldId id="275" r:id="rId7"/>
    <p:sldId id="268" r:id="rId8"/>
    <p:sldId id="269" r:id="rId9"/>
    <p:sldId id="295" r:id="rId10"/>
    <p:sldId id="296" r:id="rId11"/>
    <p:sldId id="297" r:id="rId12"/>
    <p:sldId id="298" r:id="rId13"/>
    <p:sldId id="260" r:id="rId14"/>
    <p:sldId id="300" r:id="rId15"/>
    <p:sldId id="301" r:id="rId16"/>
    <p:sldId id="302" r:id="rId17"/>
    <p:sldId id="303" r:id="rId18"/>
    <p:sldId id="304" r:id="rId19"/>
    <p:sldId id="305" r:id="rId20"/>
    <p:sldId id="306" r:id="rId21"/>
    <p:sldId id="299" r:id="rId22"/>
    <p:sldId id="308" r:id="rId23"/>
    <p:sldId id="309" r:id="rId24"/>
    <p:sldId id="310" r:id="rId25"/>
    <p:sldId id="311" r:id="rId26"/>
    <p:sldId id="280" r:id="rId27"/>
  </p:sldIdLst>
  <p:sldSz cx="18288000" cy="10287000"/>
  <p:notesSz cx="6858000" cy="9144000"/>
  <p:embeddedFontLst>
    <p:embeddedFont>
      <p:font typeface="Alegreya Sans Medium" pitchFamily="2" charset="0"/>
      <p:regular r:id="rId29"/>
      <p:bold r:id="rId30"/>
      <p:italic r:id="rId31"/>
      <p:boldItalic r:id="rId32"/>
    </p:embeddedFont>
    <p:embeddedFont>
      <p:font typeface="Calibri" panose="020F0502020204030204" pitchFamily="34" charset="0"/>
      <p:regular r:id="rId33"/>
      <p:bold r:id="rId34"/>
      <p:italic r:id="rId35"/>
      <p:boldItalic r:id="rId36"/>
    </p:embeddedFont>
    <p:embeddedFont>
      <p:font typeface="Merriweather" pitchFamily="2" charset="77"/>
      <p:regular r:id="rId37"/>
      <p:bold r:id="rId38"/>
      <p:italic r:id="rId39"/>
      <p:boldItalic r:id="rId4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288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5A4E364-4CDC-4B59-A649-B96F44835222}">
  <a:tblStyle styleId="{A5A4E364-4CDC-4B59-A649-B96F44835222}" styleName="Table_0">
    <a:wholeTbl>
      <a:tcTxStyle b="off" i="off">
        <a:font>
          <a:latin typeface="Arial"/>
          <a:ea typeface="Arial"/>
          <a:cs typeface="Arial"/>
        </a:font>
        <a:srgbClr val="000000"/>
      </a:tcTxStyle>
      <a:tcStyle>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698"/>
    <p:restoredTop sz="94671"/>
  </p:normalViewPr>
  <p:slideViewPr>
    <p:cSldViewPr snapToGrid="0">
      <p:cViewPr varScale="1">
        <p:scale>
          <a:sx n="36" d="100"/>
          <a:sy n="36" d="100"/>
        </p:scale>
        <p:origin x="240" y="1296"/>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1.fntdata"/><Relationship Id="rId21" Type="http://schemas.openxmlformats.org/officeDocument/2006/relationships/slide" Target="slides/slide20.xml"/><Relationship Id="rId34" Type="http://schemas.openxmlformats.org/officeDocument/2006/relationships/font" Target="fonts/font6.fntdata"/><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1.fntdata"/><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font" Target="fonts/font12.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font" Target="fonts/font7.fntdata"/><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font" Target="fonts/font10.fntdata"/></Relationships>
</file>

<file path=ppt/diagrams/_rels/data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svg"/><Relationship Id="rId1" Type="http://schemas.openxmlformats.org/officeDocument/2006/relationships/image" Target="../media/image14.png"/><Relationship Id="rId4" Type="http://schemas.openxmlformats.org/officeDocument/2006/relationships/image" Target="../media/image17.svg"/></Relationships>
</file>

<file path=ppt/diagrams/_rels/drawing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svg"/><Relationship Id="rId1" Type="http://schemas.openxmlformats.org/officeDocument/2006/relationships/image" Target="../media/image14.png"/><Relationship Id="rId4" Type="http://schemas.openxmlformats.org/officeDocument/2006/relationships/image" Target="../media/image17.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1294F44-52D1-4E0C-A140-4214C0B28D3F}"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9D50AD79-337F-4E55-BABD-8BE926A1A564}">
      <dgm:prSet/>
      <dgm:spPr/>
      <dgm:t>
        <a:bodyPr/>
        <a:lstStyle/>
        <a:p>
          <a:r>
            <a:rPr lang="en-US" b="1" i="0" dirty="0"/>
            <a:t>Drama, Comedy, and Thriller are</a:t>
          </a:r>
          <a:r>
            <a:rPr lang="en-US" b="0" i="0" dirty="0"/>
            <a:t> </a:t>
          </a:r>
          <a:r>
            <a:rPr lang="en-US" b="1" i="0" dirty="0"/>
            <a:t>the most common genres</a:t>
          </a:r>
          <a:r>
            <a:rPr lang="en-US" b="0" i="0" dirty="0"/>
            <a:t>, with a high number of movies in each genre.</a:t>
          </a:r>
          <a:endParaRPr lang="en-US" dirty="0"/>
        </a:p>
      </dgm:t>
    </dgm:pt>
    <dgm:pt modelId="{6DE908C2-04B3-4F85-BD92-FB09191BDBAE}" type="parTrans" cxnId="{449A2CDE-D6B4-4794-A2D7-CBB9E3D9B521}">
      <dgm:prSet/>
      <dgm:spPr/>
      <dgm:t>
        <a:bodyPr/>
        <a:lstStyle/>
        <a:p>
          <a:endParaRPr lang="en-US"/>
        </a:p>
      </dgm:t>
    </dgm:pt>
    <dgm:pt modelId="{61971AA1-597B-4811-837A-B7ACB08148C9}" type="sibTrans" cxnId="{449A2CDE-D6B4-4794-A2D7-CBB9E3D9B521}">
      <dgm:prSet/>
      <dgm:spPr/>
      <dgm:t>
        <a:bodyPr/>
        <a:lstStyle/>
        <a:p>
          <a:endParaRPr lang="en-US"/>
        </a:p>
      </dgm:t>
    </dgm:pt>
    <dgm:pt modelId="{D8445848-7AF3-4748-8094-19BA564C66DB}">
      <dgm:prSet/>
      <dgm:spPr/>
      <dgm:t>
        <a:bodyPr/>
        <a:lstStyle/>
        <a:p>
          <a:r>
            <a:rPr lang="en-US" b="1" i="0" dirty="0"/>
            <a:t>History, Biography, War and Documentary,  have</a:t>
          </a:r>
          <a:r>
            <a:rPr lang="en-US" b="0" i="0" dirty="0"/>
            <a:t> </a:t>
          </a:r>
          <a:r>
            <a:rPr lang="en-US" b="1" i="0" dirty="0"/>
            <a:t>higher Mean IMDB scores</a:t>
          </a:r>
          <a:r>
            <a:rPr lang="en-US" b="0" i="0" dirty="0"/>
            <a:t>. This indicates that movies in these genres generally receive better ratings from viewers.</a:t>
          </a:r>
          <a:endParaRPr lang="en-US" dirty="0"/>
        </a:p>
      </dgm:t>
    </dgm:pt>
    <dgm:pt modelId="{E89AC3DB-08BA-4E52-9857-00BF00543826}" type="parTrans" cxnId="{28205E45-CFEE-4BC6-BD1C-71606919274B}">
      <dgm:prSet/>
      <dgm:spPr/>
      <dgm:t>
        <a:bodyPr/>
        <a:lstStyle/>
        <a:p>
          <a:endParaRPr lang="en-US"/>
        </a:p>
      </dgm:t>
    </dgm:pt>
    <dgm:pt modelId="{DCB6EF62-FBB5-4670-89FF-DAB178A8157C}" type="sibTrans" cxnId="{28205E45-CFEE-4BC6-BD1C-71606919274B}">
      <dgm:prSet/>
      <dgm:spPr/>
      <dgm:t>
        <a:bodyPr/>
        <a:lstStyle/>
        <a:p>
          <a:endParaRPr lang="en-US"/>
        </a:p>
      </dgm:t>
    </dgm:pt>
    <dgm:pt modelId="{C94D4639-BF8B-48D6-B628-A374EE8896C2}">
      <dgm:prSet/>
      <dgm:spPr/>
      <dgm:t>
        <a:bodyPr/>
        <a:lstStyle/>
        <a:p>
          <a:r>
            <a:rPr lang="en-US" b="1" i="0" dirty="0"/>
            <a:t>Horror and Comedy have lower Mean IMDB scores</a:t>
          </a:r>
          <a:r>
            <a:rPr lang="en-US" b="0" i="0" dirty="0"/>
            <a:t>, which indicates that movies in these genres might receive relatively lower ratings.</a:t>
          </a:r>
          <a:endParaRPr lang="en-US" dirty="0"/>
        </a:p>
      </dgm:t>
    </dgm:pt>
    <dgm:pt modelId="{43D03CA8-EDCF-452F-A6FA-B14B3B7DF299}" type="parTrans" cxnId="{8C5C31E6-9128-4B7B-9436-7C9E1D2F9942}">
      <dgm:prSet/>
      <dgm:spPr/>
      <dgm:t>
        <a:bodyPr/>
        <a:lstStyle/>
        <a:p>
          <a:endParaRPr lang="en-US"/>
        </a:p>
      </dgm:t>
    </dgm:pt>
    <dgm:pt modelId="{043D6E28-9999-4411-B93D-4B726E1A5CD1}" type="sibTrans" cxnId="{8C5C31E6-9128-4B7B-9436-7C9E1D2F9942}">
      <dgm:prSet/>
      <dgm:spPr/>
      <dgm:t>
        <a:bodyPr/>
        <a:lstStyle/>
        <a:p>
          <a:endParaRPr lang="en-US"/>
        </a:p>
      </dgm:t>
    </dgm:pt>
    <dgm:pt modelId="{43952824-6C2F-4174-82D8-65EAA785DDAC}">
      <dgm:prSet/>
      <dgm:spPr/>
      <dgm:t>
        <a:bodyPr/>
        <a:lstStyle/>
        <a:p>
          <a:r>
            <a:rPr lang="en-US" b="1" i="0" dirty="0"/>
            <a:t>Adventure and Fantasy genres have a wider range of IMDB scores</a:t>
          </a:r>
          <a:r>
            <a:rPr lang="en-US" b="0" i="0" dirty="0"/>
            <a:t>, meaning that some movies in these genres have very high ratings, while others have lower ratings.</a:t>
          </a:r>
          <a:endParaRPr lang="en-US" dirty="0"/>
        </a:p>
      </dgm:t>
    </dgm:pt>
    <dgm:pt modelId="{E32D650F-9487-4EF6-88E4-4AC80C3DE270}" type="parTrans" cxnId="{FAD95ACF-F77C-4241-9D10-D1FF3B29EC25}">
      <dgm:prSet/>
      <dgm:spPr/>
      <dgm:t>
        <a:bodyPr/>
        <a:lstStyle/>
        <a:p>
          <a:endParaRPr lang="en-US"/>
        </a:p>
      </dgm:t>
    </dgm:pt>
    <dgm:pt modelId="{91EE636D-5A38-4E8E-B51F-F6A2EDE563B0}" type="sibTrans" cxnId="{FAD95ACF-F77C-4241-9D10-D1FF3B29EC25}">
      <dgm:prSet/>
      <dgm:spPr/>
      <dgm:t>
        <a:bodyPr/>
        <a:lstStyle/>
        <a:p>
          <a:endParaRPr lang="en-US"/>
        </a:p>
      </dgm:t>
    </dgm:pt>
    <dgm:pt modelId="{77EB9BA2-E2FE-4D09-8B63-E2901DEDDCDC}">
      <dgm:prSet/>
      <dgm:spPr/>
      <dgm:t>
        <a:bodyPr/>
        <a:lstStyle/>
        <a:p>
          <a:r>
            <a:rPr lang="en-US" b="1" i="0" dirty="0"/>
            <a:t>Drama and Romance</a:t>
          </a:r>
          <a:r>
            <a:rPr lang="en-US" b="0" i="0" dirty="0"/>
            <a:t>, </a:t>
          </a:r>
          <a:r>
            <a:rPr lang="en-US" b="1" i="0" dirty="0"/>
            <a:t>have</a:t>
          </a:r>
          <a:r>
            <a:rPr lang="en-US" b="0" i="0" dirty="0"/>
            <a:t> </a:t>
          </a:r>
          <a:r>
            <a:rPr lang="en-US" b="1" i="0" dirty="0"/>
            <a:t>similar mean, median, and mode scores</a:t>
          </a:r>
          <a:r>
            <a:rPr lang="en-US" b="0" i="0" dirty="0"/>
            <a:t>, showing a relatively balanced distribution of ratings.</a:t>
          </a:r>
          <a:endParaRPr lang="en-US" dirty="0"/>
        </a:p>
      </dgm:t>
    </dgm:pt>
    <dgm:pt modelId="{336FBC7A-C8C0-4278-98F3-766310D53363}" type="parTrans" cxnId="{3279F751-2752-4EA0-B059-4C3934D8F6CA}">
      <dgm:prSet/>
      <dgm:spPr/>
      <dgm:t>
        <a:bodyPr/>
        <a:lstStyle/>
        <a:p>
          <a:endParaRPr lang="en-US"/>
        </a:p>
      </dgm:t>
    </dgm:pt>
    <dgm:pt modelId="{7034952E-8D1A-4576-A6CA-701A6FE40229}" type="sibTrans" cxnId="{3279F751-2752-4EA0-B059-4C3934D8F6CA}">
      <dgm:prSet/>
      <dgm:spPr/>
      <dgm:t>
        <a:bodyPr/>
        <a:lstStyle/>
        <a:p>
          <a:endParaRPr lang="en-US"/>
        </a:p>
      </dgm:t>
    </dgm:pt>
    <dgm:pt modelId="{D8D6FABD-6295-7047-958B-A1B4E7062037}" type="pres">
      <dgm:prSet presAssocID="{71294F44-52D1-4E0C-A140-4214C0B28D3F}" presName="vert0" presStyleCnt="0">
        <dgm:presLayoutVars>
          <dgm:dir/>
          <dgm:animOne val="branch"/>
          <dgm:animLvl val="lvl"/>
        </dgm:presLayoutVars>
      </dgm:prSet>
      <dgm:spPr/>
    </dgm:pt>
    <dgm:pt modelId="{53F4B35E-F585-1E4A-9F60-8359AEE5611D}" type="pres">
      <dgm:prSet presAssocID="{9D50AD79-337F-4E55-BABD-8BE926A1A564}" presName="thickLine" presStyleLbl="alignNode1" presStyleIdx="0" presStyleCnt="5"/>
      <dgm:spPr/>
    </dgm:pt>
    <dgm:pt modelId="{637F1619-E8A1-2543-BC8A-D5C2356AD0F1}" type="pres">
      <dgm:prSet presAssocID="{9D50AD79-337F-4E55-BABD-8BE926A1A564}" presName="horz1" presStyleCnt="0"/>
      <dgm:spPr/>
    </dgm:pt>
    <dgm:pt modelId="{3D1A2CEA-8FF8-A74F-A894-8076B5840A30}" type="pres">
      <dgm:prSet presAssocID="{9D50AD79-337F-4E55-BABD-8BE926A1A564}" presName="tx1" presStyleLbl="revTx" presStyleIdx="0" presStyleCnt="5"/>
      <dgm:spPr/>
    </dgm:pt>
    <dgm:pt modelId="{0A692D51-21D2-E941-840C-98B5083C5F34}" type="pres">
      <dgm:prSet presAssocID="{9D50AD79-337F-4E55-BABD-8BE926A1A564}" presName="vert1" presStyleCnt="0"/>
      <dgm:spPr/>
    </dgm:pt>
    <dgm:pt modelId="{77BCE7EB-CD77-5543-8A41-CFB4A2130346}" type="pres">
      <dgm:prSet presAssocID="{D8445848-7AF3-4748-8094-19BA564C66DB}" presName="thickLine" presStyleLbl="alignNode1" presStyleIdx="1" presStyleCnt="5"/>
      <dgm:spPr/>
    </dgm:pt>
    <dgm:pt modelId="{3F7C787B-52E2-9245-9E92-73F90983307D}" type="pres">
      <dgm:prSet presAssocID="{D8445848-7AF3-4748-8094-19BA564C66DB}" presName="horz1" presStyleCnt="0"/>
      <dgm:spPr/>
    </dgm:pt>
    <dgm:pt modelId="{B21CA914-E286-BE48-A656-17B4B84409BD}" type="pres">
      <dgm:prSet presAssocID="{D8445848-7AF3-4748-8094-19BA564C66DB}" presName="tx1" presStyleLbl="revTx" presStyleIdx="1" presStyleCnt="5"/>
      <dgm:spPr/>
    </dgm:pt>
    <dgm:pt modelId="{18103895-1839-F94A-B22D-CF64D3D8E381}" type="pres">
      <dgm:prSet presAssocID="{D8445848-7AF3-4748-8094-19BA564C66DB}" presName="vert1" presStyleCnt="0"/>
      <dgm:spPr/>
    </dgm:pt>
    <dgm:pt modelId="{D65C330F-D77E-0A4F-B4E8-8C8B0CB3C506}" type="pres">
      <dgm:prSet presAssocID="{C94D4639-BF8B-48D6-B628-A374EE8896C2}" presName="thickLine" presStyleLbl="alignNode1" presStyleIdx="2" presStyleCnt="5"/>
      <dgm:spPr/>
    </dgm:pt>
    <dgm:pt modelId="{17694E86-44EF-AF47-96B9-A8E8B7742A4E}" type="pres">
      <dgm:prSet presAssocID="{C94D4639-BF8B-48D6-B628-A374EE8896C2}" presName="horz1" presStyleCnt="0"/>
      <dgm:spPr/>
    </dgm:pt>
    <dgm:pt modelId="{54B2F9F8-952D-F34E-82C6-FB9887180F18}" type="pres">
      <dgm:prSet presAssocID="{C94D4639-BF8B-48D6-B628-A374EE8896C2}" presName="tx1" presStyleLbl="revTx" presStyleIdx="2" presStyleCnt="5"/>
      <dgm:spPr/>
    </dgm:pt>
    <dgm:pt modelId="{B09B65BD-2134-B74E-88D0-1977DB8584EC}" type="pres">
      <dgm:prSet presAssocID="{C94D4639-BF8B-48D6-B628-A374EE8896C2}" presName="vert1" presStyleCnt="0"/>
      <dgm:spPr/>
    </dgm:pt>
    <dgm:pt modelId="{A47E7957-4EBA-4A4B-9C6D-DBCDCFC73138}" type="pres">
      <dgm:prSet presAssocID="{43952824-6C2F-4174-82D8-65EAA785DDAC}" presName="thickLine" presStyleLbl="alignNode1" presStyleIdx="3" presStyleCnt="5"/>
      <dgm:spPr/>
    </dgm:pt>
    <dgm:pt modelId="{69DCF115-8280-7B4C-BFC3-9A71C9D04E4F}" type="pres">
      <dgm:prSet presAssocID="{43952824-6C2F-4174-82D8-65EAA785DDAC}" presName="horz1" presStyleCnt="0"/>
      <dgm:spPr/>
    </dgm:pt>
    <dgm:pt modelId="{E5E9757B-5113-4342-B1EE-DF7D6D0BD1D0}" type="pres">
      <dgm:prSet presAssocID="{43952824-6C2F-4174-82D8-65EAA785DDAC}" presName="tx1" presStyleLbl="revTx" presStyleIdx="3" presStyleCnt="5"/>
      <dgm:spPr/>
    </dgm:pt>
    <dgm:pt modelId="{FD7150C1-65E0-544B-A2DD-12DC3B277AB3}" type="pres">
      <dgm:prSet presAssocID="{43952824-6C2F-4174-82D8-65EAA785DDAC}" presName="vert1" presStyleCnt="0"/>
      <dgm:spPr/>
    </dgm:pt>
    <dgm:pt modelId="{D79D779D-5AB7-7949-8E71-BEAFE868C880}" type="pres">
      <dgm:prSet presAssocID="{77EB9BA2-E2FE-4D09-8B63-E2901DEDDCDC}" presName="thickLine" presStyleLbl="alignNode1" presStyleIdx="4" presStyleCnt="5"/>
      <dgm:spPr/>
    </dgm:pt>
    <dgm:pt modelId="{A746B868-883A-394F-B57A-114BE03622D3}" type="pres">
      <dgm:prSet presAssocID="{77EB9BA2-E2FE-4D09-8B63-E2901DEDDCDC}" presName="horz1" presStyleCnt="0"/>
      <dgm:spPr/>
    </dgm:pt>
    <dgm:pt modelId="{3044D740-20DB-694F-A3DB-9BF516CDF22E}" type="pres">
      <dgm:prSet presAssocID="{77EB9BA2-E2FE-4D09-8B63-E2901DEDDCDC}" presName="tx1" presStyleLbl="revTx" presStyleIdx="4" presStyleCnt="5"/>
      <dgm:spPr/>
    </dgm:pt>
    <dgm:pt modelId="{486A9EAA-E36A-BB4B-9C6A-6E043E2624F7}" type="pres">
      <dgm:prSet presAssocID="{77EB9BA2-E2FE-4D09-8B63-E2901DEDDCDC}" presName="vert1" presStyleCnt="0"/>
      <dgm:spPr/>
    </dgm:pt>
  </dgm:ptLst>
  <dgm:cxnLst>
    <dgm:cxn modelId="{35A5CB32-8D9D-194E-A2AC-CC181FACA268}" type="presOf" srcId="{9D50AD79-337F-4E55-BABD-8BE926A1A564}" destId="{3D1A2CEA-8FF8-A74F-A894-8076B5840A30}" srcOrd="0" destOrd="0" presId="urn:microsoft.com/office/officeart/2008/layout/LinedList"/>
    <dgm:cxn modelId="{28205E45-CFEE-4BC6-BD1C-71606919274B}" srcId="{71294F44-52D1-4E0C-A140-4214C0B28D3F}" destId="{D8445848-7AF3-4748-8094-19BA564C66DB}" srcOrd="1" destOrd="0" parTransId="{E89AC3DB-08BA-4E52-9857-00BF00543826}" sibTransId="{DCB6EF62-FBB5-4670-89FF-DAB178A8157C}"/>
    <dgm:cxn modelId="{3279F751-2752-4EA0-B059-4C3934D8F6CA}" srcId="{71294F44-52D1-4E0C-A140-4214C0B28D3F}" destId="{77EB9BA2-E2FE-4D09-8B63-E2901DEDDCDC}" srcOrd="4" destOrd="0" parTransId="{336FBC7A-C8C0-4278-98F3-766310D53363}" sibTransId="{7034952E-8D1A-4576-A6CA-701A6FE40229}"/>
    <dgm:cxn modelId="{6C28E354-F9AA-C74A-A33E-54B6820C6BAB}" type="presOf" srcId="{D8445848-7AF3-4748-8094-19BA564C66DB}" destId="{B21CA914-E286-BE48-A656-17B4B84409BD}" srcOrd="0" destOrd="0" presId="urn:microsoft.com/office/officeart/2008/layout/LinedList"/>
    <dgm:cxn modelId="{EBBE7C93-8EC5-0F4E-99BE-1929075A2C41}" type="presOf" srcId="{77EB9BA2-E2FE-4D09-8B63-E2901DEDDCDC}" destId="{3044D740-20DB-694F-A3DB-9BF516CDF22E}" srcOrd="0" destOrd="0" presId="urn:microsoft.com/office/officeart/2008/layout/LinedList"/>
    <dgm:cxn modelId="{4F92FFC3-26C9-B848-BF3A-38546191FDAB}" type="presOf" srcId="{71294F44-52D1-4E0C-A140-4214C0B28D3F}" destId="{D8D6FABD-6295-7047-958B-A1B4E7062037}" srcOrd="0" destOrd="0" presId="urn:microsoft.com/office/officeart/2008/layout/LinedList"/>
    <dgm:cxn modelId="{FAD95ACF-F77C-4241-9D10-D1FF3B29EC25}" srcId="{71294F44-52D1-4E0C-A140-4214C0B28D3F}" destId="{43952824-6C2F-4174-82D8-65EAA785DDAC}" srcOrd="3" destOrd="0" parTransId="{E32D650F-9487-4EF6-88E4-4AC80C3DE270}" sibTransId="{91EE636D-5A38-4E8E-B51F-F6A2EDE563B0}"/>
    <dgm:cxn modelId="{449A2CDE-D6B4-4794-A2D7-CBB9E3D9B521}" srcId="{71294F44-52D1-4E0C-A140-4214C0B28D3F}" destId="{9D50AD79-337F-4E55-BABD-8BE926A1A564}" srcOrd="0" destOrd="0" parTransId="{6DE908C2-04B3-4F85-BD92-FB09191BDBAE}" sibTransId="{61971AA1-597B-4811-837A-B7ACB08148C9}"/>
    <dgm:cxn modelId="{EB645CE3-F35B-8E47-B56E-CBCC13CAA34C}" type="presOf" srcId="{C94D4639-BF8B-48D6-B628-A374EE8896C2}" destId="{54B2F9F8-952D-F34E-82C6-FB9887180F18}" srcOrd="0" destOrd="0" presId="urn:microsoft.com/office/officeart/2008/layout/LinedList"/>
    <dgm:cxn modelId="{C81367E4-DC8F-E941-8CF6-C08D9152BCD5}" type="presOf" srcId="{43952824-6C2F-4174-82D8-65EAA785DDAC}" destId="{E5E9757B-5113-4342-B1EE-DF7D6D0BD1D0}" srcOrd="0" destOrd="0" presId="urn:microsoft.com/office/officeart/2008/layout/LinedList"/>
    <dgm:cxn modelId="{8C5C31E6-9128-4B7B-9436-7C9E1D2F9942}" srcId="{71294F44-52D1-4E0C-A140-4214C0B28D3F}" destId="{C94D4639-BF8B-48D6-B628-A374EE8896C2}" srcOrd="2" destOrd="0" parTransId="{43D03CA8-EDCF-452F-A6FA-B14B3B7DF299}" sibTransId="{043D6E28-9999-4411-B93D-4B726E1A5CD1}"/>
    <dgm:cxn modelId="{6A2B9FEB-C5FA-4541-A98D-5ADC07F9B150}" type="presParOf" srcId="{D8D6FABD-6295-7047-958B-A1B4E7062037}" destId="{53F4B35E-F585-1E4A-9F60-8359AEE5611D}" srcOrd="0" destOrd="0" presId="urn:microsoft.com/office/officeart/2008/layout/LinedList"/>
    <dgm:cxn modelId="{96D42DC5-A5FE-0B48-AA28-E8413755AD21}" type="presParOf" srcId="{D8D6FABD-6295-7047-958B-A1B4E7062037}" destId="{637F1619-E8A1-2543-BC8A-D5C2356AD0F1}" srcOrd="1" destOrd="0" presId="urn:microsoft.com/office/officeart/2008/layout/LinedList"/>
    <dgm:cxn modelId="{FDB4A086-500D-C249-ABCD-4DA13D6BDC80}" type="presParOf" srcId="{637F1619-E8A1-2543-BC8A-D5C2356AD0F1}" destId="{3D1A2CEA-8FF8-A74F-A894-8076B5840A30}" srcOrd="0" destOrd="0" presId="urn:microsoft.com/office/officeart/2008/layout/LinedList"/>
    <dgm:cxn modelId="{E34EFF26-9483-5B49-8A12-075AAF477A43}" type="presParOf" srcId="{637F1619-E8A1-2543-BC8A-D5C2356AD0F1}" destId="{0A692D51-21D2-E941-840C-98B5083C5F34}" srcOrd="1" destOrd="0" presId="urn:microsoft.com/office/officeart/2008/layout/LinedList"/>
    <dgm:cxn modelId="{4549E77F-66E5-2444-BC67-C9577587778D}" type="presParOf" srcId="{D8D6FABD-6295-7047-958B-A1B4E7062037}" destId="{77BCE7EB-CD77-5543-8A41-CFB4A2130346}" srcOrd="2" destOrd="0" presId="urn:microsoft.com/office/officeart/2008/layout/LinedList"/>
    <dgm:cxn modelId="{B26529C7-63E2-5947-A0A5-B11854533916}" type="presParOf" srcId="{D8D6FABD-6295-7047-958B-A1B4E7062037}" destId="{3F7C787B-52E2-9245-9E92-73F90983307D}" srcOrd="3" destOrd="0" presId="urn:microsoft.com/office/officeart/2008/layout/LinedList"/>
    <dgm:cxn modelId="{68452185-18B2-7645-B987-51E955CB3B34}" type="presParOf" srcId="{3F7C787B-52E2-9245-9E92-73F90983307D}" destId="{B21CA914-E286-BE48-A656-17B4B84409BD}" srcOrd="0" destOrd="0" presId="urn:microsoft.com/office/officeart/2008/layout/LinedList"/>
    <dgm:cxn modelId="{0EECC3E3-A59A-B24D-A8BF-C486DBD46CB0}" type="presParOf" srcId="{3F7C787B-52E2-9245-9E92-73F90983307D}" destId="{18103895-1839-F94A-B22D-CF64D3D8E381}" srcOrd="1" destOrd="0" presId="urn:microsoft.com/office/officeart/2008/layout/LinedList"/>
    <dgm:cxn modelId="{B960CBD5-8696-E943-8476-93BD077150B5}" type="presParOf" srcId="{D8D6FABD-6295-7047-958B-A1B4E7062037}" destId="{D65C330F-D77E-0A4F-B4E8-8C8B0CB3C506}" srcOrd="4" destOrd="0" presId="urn:microsoft.com/office/officeart/2008/layout/LinedList"/>
    <dgm:cxn modelId="{05EFBDF0-2C59-E846-831E-9638FCA41415}" type="presParOf" srcId="{D8D6FABD-6295-7047-958B-A1B4E7062037}" destId="{17694E86-44EF-AF47-96B9-A8E8B7742A4E}" srcOrd="5" destOrd="0" presId="urn:microsoft.com/office/officeart/2008/layout/LinedList"/>
    <dgm:cxn modelId="{0DEBBA5C-E7F6-B848-9DC2-FD4AD6C5137B}" type="presParOf" srcId="{17694E86-44EF-AF47-96B9-A8E8B7742A4E}" destId="{54B2F9F8-952D-F34E-82C6-FB9887180F18}" srcOrd="0" destOrd="0" presId="urn:microsoft.com/office/officeart/2008/layout/LinedList"/>
    <dgm:cxn modelId="{A76E9EEA-AE38-AE42-873B-FDF5D4A9A7E5}" type="presParOf" srcId="{17694E86-44EF-AF47-96B9-A8E8B7742A4E}" destId="{B09B65BD-2134-B74E-88D0-1977DB8584EC}" srcOrd="1" destOrd="0" presId="urn:microsoft.com/office/officeart/2008/layout/LinedList"/>
    <dgm:cxn modelId="{64C621B6-77FF-1F47-B8B9-D39D6F48BBB3}" type="presParOf" srcId="{D8D6FABD-6295-7047-958B-A1B4E7062037}" destId="{A47E7957-4EBA-4A4B-9C6D-DBCDCFC73138}" srcOrd="6" destOrd="0" presId="urn:microsoft.com/office/officeart/2008/layout/LinedList"/>
    <dgm:cxn modelId="{07AAD13B-3054-604D-BF0A-CBDDB7E2D4D9}" type="presParOf" srcId="{D8D6FABD-6295-7047-958B-A1B4E7062037}" destId="{69DCF115-8280-7B4C-BFC3-9A71C9D04E4F}" srcOrd="7" destOrd="0" presId="urn:microsoft.com/office/officeart/2008/layout/LinedList"/>
    <dgm:cxn modelId="{CC3CB71A-E2D4-E149-99CB-44244BBA0447}" type="presParOf" srcId="{69DCF115-8280-7B4C-BFC3-9A71C9D04E4F}" destId="{E5E9757B-5113-4342-B1EE-DF7D6D0BD1D0}" srcOrd="0" destOrd="0" presId="urn:microsoft.com/office/officeart/2008/layout/LinedList"/>
    <dgm:cxn modelId="{C722BC74-1B1A-B44E-9F05-8246B207874D}" type="presParOf" srcId="{69DCF115-8280-7B4C-BFC3-9A71C9D04E4F}" destId="{FD7150C1-65E0-544B-A2DD-12DC3B277AB3}" srcOrd="1" destOrd="0" presId="urn:microsoft.com/office/officeart/2008/layout/LinedList"/>
    <dgm:cxn modelId="{62FE05F7-197E-9340-A557-4EE26DA48BF0}" type="presParOf" srcId="{D8D6FABD-6295-7047-958B-A1B4E7062037}" destId="{D79D779D-5AB7-7949-8E71-BEAFE868C880}" srcOrd="8" destOrd="0" presId="urn:microsoft.com/office/officeart/2008/layout/LinedList"/>
    <dgm:cxn modelId="{5759CD80-7BF7-D74B-BAF8-DF1C6191B919}" type="presParOf" srcId="{D8D6FABD-6295-7047-958B-A1B4E7062037}" destId="{A746B868-883A-394F-B57A-114BE03622D3}" srcOrd="9" destOrd="0" presId="urn:microsoft.com/office/officeart/2008/layout/LinedList"/>
    <dgm:cxn modelId="{E54FF601-F42A-4646-9FB6-1DA80A4D3F5C}" type="presParOf" srcId="{A746B868-883A-394F-B57A-114BE03622D3}" destId="{3044D740-20DB-694F-A3DB-9BF516CDF22E}" srcOrd="0" destOrd="0" presId="urn:microsoft.com/office/officeart/2008/layout/LinedList"/>
    <dgm:cxn modelId="{DC4DD96A-54FE-6443-8CAB-DAE6105F1C1E}" type="presParOf" srcId="{A746B868-883A-394F-B57A-114BE03622D3}" destId="{486A9EAA-E36A-BB4B-9C6A-6E043E2624F7}" srcOrd="1" destOrd="0" presId="urn:microsoft.com/office/officeart/2008/layout/LinedLis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550B5E7-31CC-4501-8BEC-EED87DB93309}"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71659DC7-EAF1-4E98-97D8-44A16B9C3BD9}">
      <dgm:prSet/>
      <dgm:spPr/>
      <dgm:t>
        <a:bodyPr/>
        <a:lstStyle/>
        <a:p>
          <a:pPr>
            <a:lnSpc>
              <a:spcPct val="100000"/>
            </a:lnSpc>
          </a:pPr>
          <a:r>
            <a:rPr lang="en-US" b="1" i="0" dirty="0"/>
            <a:t>Mean and Median of IMDB Score - </a:t>
          </a:r>
          <a:r>
            <a:rPr lang="en-US" i="0" dirty="0"/>
            <a:t>helps us understand the overall reception of movies in each language. Languages with a high number of movies and relatively high IMDb Score Means and Medians indicates that these languages have consistently produced well-received movies. </a:t>
          </a:r>
          <a:endParaRPr lang="en-US" dirty="0"/>
        </a:p>
      </dgm:t>
    </dgm:pt>
    <dgm:pt modelId="{CB25D24C-B950-421A-B146-280A46BDE92D}" type="parTrans" cxnId="{9D67E964-2ACB-4987-BFBE-9509F0AC4BC2}">
      <dgm:prSet/>
      <dgm:spPr/>
      <dgm:t>
        <a:bodyPr/>
        <a:lstStyle/>
        <a:p>
          <a:endParaRPr lang="en-US"/>
        </a:p>
      </dgm:t>
    </dgm:pt>
    <dgm:pt modelId="{D9BB174C-59FE-4890-8F52-E6432D1C1962}" type="sibTrans" cxnId="{9D67E964-2ACB-4987-BFBE-9509F0AC4BC2}">
      <dgm:prSet/>
      <dgm:spPr/>
      <dgm:t>
        <a:bodyPr/>
        <a:lstStyle/>
        <a:p>
          <a:endParaRPr lang="en-US"/>
        </a:p>
      </dgm:t>
    </dgm:pt>
    <dgm:pt modelId="{5058B525-BB76-47D9-8637-4B90E87B1EFB}">
      <dgm:prSet/>
      <dgm:spPr/>
      <dgm:t>
        <a:bodyPr/>
        <a:lstStyle/>
        <a:p>
          <a:pPr>
            <a:lnSpc>
              <a:spcPct val="100000"/>
            </a:lnSpc>
          </a:pPr>
          <a:r>
            <a:rPr lang="en-US" b="1" i="0" dirty="0"/>
            <a:t>Standard Deviation of IMDb Score - </a:t>
          </a:r>
          <a:r>
            <a:rPr lang="en-US" i="0" dirty="0"/>
            <a:t>higher standard deviations suggests that there are many good and bad movies in these languages</a:t>
          </a:r>
          <a:endParaRPr lang="en-US" dirty="0"/>
        </a:p>
      </dgm:t>
    </dgm:pt>
    <dgm:pt modelId="{0BBD03D6-9DC0-45C9-8CBA-DCA2A3782032}" type="parTrans" cxnId="{7E6AF012-AEBC-4383-97D5-2CDEE4B8DB69}">
      <dgm:prSet/>
      <dgm:spPr/>
      <dgm:t>
        <a:bodyPr/>
        <a:lstStyle/>
        <a:p>
          <a:endParaRPr lang="en-US"/>
        </a:p>
      </dgm:t>
    </dgm:pt>
    <dgm:pt modelId="{E7D3C4D7-E3EA-49F7-81D4-58720207E308}" type="sibTrans" cxnId="{7E6AF012-AEBC-4383-97D5-2CDEE4B8DB69}">
      <dgm:prSet/>
      <dgm:spPr/>
      <dgm:t>
        <a:bodyPr/>
        <a:lstStyle/>
        <a:p>
          <a:endParaRPr lang="en-US"/>
        </a:p>
      </dgm:t>
    </dgm:pt>
    <dgm:pt modelId="{E4E4AAE5-6060-4BAA-A570-8FBF6A853555}" type="pres">
      <dgm:prSet presAssocID="{9550B5E7-31CC-4501-8BEC-EED87DB93309}" presName="root" presStyleCnt="0">
        <dgm:presLayoutVars>
          <dgm:dir/>
          <dgm:resizeHandles val="exact"/>
        </dgm:presLayoutVars>
      </dgm:prSet>
      <dgm:spPr/>
    </dgm:pt>
    <dgm:pt modelId="{FE66002B-2B39-4067-A62C-7E03BF112950}" type="pres">
      <dgm:prSet presAssocID="{71659DC7-EAF1-4E98-97D8-44A16B9C3BD9}" presName="compNode" presStyleCnt="0"/>
      <dgm:spPr/>
    </dgm:pt>
    <dgm:pt modelId="{AEEA4F07-7292-4F56-8FC8-B557CF1645E9}" type="pres">
      <dgm:prSet presAssocID="{71659DC7-EAF1-4E98-97D8-44A16B9C3BD9}" presName="bgRect" presStyleLbl="bgShp" presStyleIdx="0" presStyleCnt="2"/>
      <dgm:spPr/>
    </dgm:pt>
    <dgm:pt modelId="{358A2010-734A-4368-B6F9-D4BE6C7F5DA1}" type="pres">
      <dgm:prSet presAssocID="{71659DC7-EAF1-4E98-97D8-44A16B9C3BD9}"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Film reel"/>
        </a:ext>
      </dgm:extLst>
    </dgm:pt>
    <dgm:pt modelId="{A5AD38FA-5701-42C9-BBF2-2A0025BF510E}" type="pres">
      <dgm:prSet presAssocID="{71659DC7-EAF1-4E98-97D8-44A16B9C3BD9}" presName="spaceRect" presStyleCnt="0"/>
      <dgm:spPr/>
    </dgm:pt>
    <dgm:pt modelId="{D2FDF8A8-CF9E-4411-95F4-A9B86D1150E7}" type="pres">
      <dgm:prSet presAssocID="{71659DC7-EAF1-4E98-97D8-44A16B9C3BD9}" presName="parTx" presStyleLbl="revTx" presStyleIdx="0" presStyleCnt="2">
        <dgm:presLayoutVars>
          <dgm:chMax val="0"/>
          <dgm:chPref val="0"/>
        </dgm:presLayoutVars>
      </dgm:prSet>
      <dgm:spPr/>
    </dgm:pt>
    <dgm:pt modelId="{160DAD3A-279D-403A-9BF3-876682D59957}" type="pres">
      <dgm:prSet presAssocID="{D9BB174C-59FE-4890-8F52-E6432D1C1962}" presName="sibTrans" presStyleCnt="0"/>
      <dgm:spPr/>
    </dgm:pt>
    <dgm:pt modelId="{3502426D-3A3E-498F-9245-A31B90A14E5E}" type="pres">
      <dgm:prSet presAssocID="{5058B525-BB76-47D9-8637-4B90E87B1EFB}" presName="compNode" presStyleCnt="0"/>
      <dgm:spPr/>
    </dgm:pt>
    <dgm:pt modelId="{682C4455-CC76-4C94-8C27-26F36B5864FC}" type="pres">
      <dgm:prSet presAssocID="{5058B525-BB76-47D9-8637-4B90E87B1EFB}" presName="bgRect" presStyleLbl="bgShp" presStyleIdx="1" presStyleCnt="2"/>
      <dgm:spPr/>
    </dgm:pt>
    <dgm:pt modelId="{B6895BEB-1D8B-4CAF-BA5B-E12C8B4CBD0F}" type="pres">
      <dgm:prSet presAssocID="{5058B525-BB76-47D9-8637-4B90E87B1EFB}"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Books"/>
        </a:ext>
      </dgm:extLst>
    </dgm:pt>
    <dgm:pt modelId="{B78FACFA-04B5-45D0-992B-B8EC33F67AD3}" type="pres">
      <dgm:prSet presAssocID="{5058B525-BB76-47D9-8637-4B90E87B1EFB}" presName="spaceRect" presStyleCnt="0"/>
      <dgm:spPr/>
    </dgm:pt>
    <dgm:pt modelId="{D8DEDA11-AC1C-42E9-B113-2B37770D697F}" type="pres">
      <dgm:prSet presAssocID="{5058B525-BB76-47D9-8637-4B90E87B1EFB}" presName="parTx" presStyleLbl="revTx" presStyleIdx="1" presStyleCnt="2">
        <dgm:presLayoutVars>
          <dgm:chMax val="0"/>
          <dgm:chPref val="0"/>
        </dgm:presLayoutVars>
      </dgm:prSet>
      <dgm:spPr/>
    </dgm:pt>
  </dgm:ptLst>
  <dgm:cxnLst>
    <dgm:cxn modelId="{7E6AF012-AEBC-4383-97D5-2CDEE4B8DB69}" srcId="{9550B5E7-31CC-4501-8BEC-EED87DB93309}" destId="{5058B525-BB76-47D9-8637-4B90E87B1EFB}" srcOrd="1" destOrd="0" parTransId="{0BBD03D6-9DC0-45C9-8CBA-DCA2A3782032}" sibTransId="{E7D3C4D7-E3EA-49F7-81D4-58720207E308}"/>
    <dgm:cxn modelId="{BC3FDF53-B773-5A45-AB4A-46A5A74A68FB}" type="presOf" srcId="{5058B525-BB76-47D9-8637-4B90E87B1EFB}" destId="{D8DEDA11-AC1C-42E9-B113-2B37770D697F}" srcOrd="0" destOrd="0" presId="urn:microsoft.com/office/officeart/2018/2/layout/IconVerticalSolidList"/>
    <dgm:cxn modelId="{EA1FE860-9A4A-9141-9150-92886D0A4864}" type="presOf" srcId="{9550B5E7-31CC-4501-8BEC-EED87DB93309}" destId="{E4E4AAE5-6060-4BAA-A570-8FBF6A853555}" srcOrd="0" destOrd="0" presId="urn:microsoft.com/office/officeart/2018/2/layout/IconVerticalSolidList"/>
    <dgm:cxn modelId="{9D67E964-2ACB-4987-BFBE-9509F0AC4BC2}" srcId="{9550B5E7-31CC-4501-8BEC-EED87DB93309}" destId="{71659DC7-EAF1-4E98-97D8-44A16B9C3BD9}" srcOrd="0" destOrd="0" parTransId="{CB25D24C-B950-421A-B146-280A46BDE92D}" sibTransId="{D9BB174C-59FE-4890-8F52-E6432D1C1962}"/>
    <dgm:cxn modelId="{0CF8A3E1-E42F-E049-85FB-C63F20244AF8}" type="presOf" srcId="{71659DC7-EAF1-4E98-97D8-44A16B9C3BD9}" destId="{D2FDF8A8-CF9E-4411-95F4-A9B86D1150E7}" srcOrd="0" destOrd="0" presId="urn:microsoft.com/office/officeart/2018/2/layout/IconVerticalSolidList"/>
    <dgm:cxn modelId="{9DDA1585-8E43-6B44-9707-F9693A0CDCC9}" type="presParOf" srcId="{E4E4AAE5-6060-4BAA-A570-8FBF6A853555}" destId="{FE66002B-2B39-4067-A62C-7E03BF112950}" srcOrd="0" destOrd="0" presId="urn:microsoft.com/office/officeart/2018/2/layout/IconVerticalSolidList"/>
    <dgm:cxn modelId="{A41F031E-B993-A541-A3DE-CE87E9D70FD7}" type="presParOf" srcId="{FE66002B-2B39-4067-A62C-7E03BF112950}" destId="{AEEA4F07-7292-4F56-8FC8-B557CF1645E9}" srcOrd="0" destOrd="0" presId="urn:microsoft.com/office/officeart/2018/2/layout/IconVerticalSolidList"/>
    <dgm:cxn modelId="{F1BF7E6B-0489-314E-B8A7-BA442779E64C}" type="presParOf" srcId="{FE66002B-2B39-4067-A62C-7E03BF112950}" destId="{358A2010-734A-4368-B6F9-D4BE6C7F5DA1}" srcOrd="1" destOrd="0" presId="urn:microsoft.com/office/officeart/2018/2/layout/IconVerticalSolidList"/>
    <dgm:cxn modelId="{3024758E-8EF3-524D-B41C-7E5598962120}" type="presParOf" srcId="{FE66002B-2B39-4067-A62C-7E03BF112950}" destId="{A5AD38FA-5701-42C9-BBF2-2A0025BF510E}" srcOrd="2" destOrd="0" presId="urn:microsoft.com/office/officeart/2018/2/layout/IconVerticalSolidList"/>
    <dgm:cxn modelId="{E3F18E70-216C-614C-8EDA-9F05AE52C01A}" type="presParOf" srcId="{FE66002B-2B39-4067-A62C-7E03BF112950}" destId="{D2FDF8A8-CF9E-4411-95F4-A9B86D1150E7}" srcOrd="3" destOrd="0" presId="urn:microsoft.com/office/officeart/2018/2/layout/IconVerticalSolidList"/>
    <dgm:cxn modelId="{5C4AC488-8A43-284A-BC18-7CA35308EB54}" type="presParOf" srcId="{E4E4AAE5-6060-4BAA-A570-8FBF6A853555}" destId="{160DAD3A-279D-403A-9BF3-876682D59957}" srcOrd="1" destOrd="0" presId="urn:microsoft.com/office/officeart/2018/2/layout/IconVerticalSolidList"/>
    <dgm:cxn modelId="{D2544A29-B7EE-484F-AB2B-CBE9A6AA2973}" type="presParOf" srcId="{E4E4AAE5-6060-4BAA-A570-8FBF6A853555}" destId="{3502426D-3A3E-498F-9245-A31B90A14E5E}" srcOrd="2" destOrd="0" presId="urn:microsoft.com/office/officeart/2018/2/layout/IconVerticalSolidList"/>
    <dgm:cxn modelId="{5315731E-7985-3A4A-A5E5-6CA2F4BB5444}" type="presParOf" srcId="{3502426D-3A3E-498F-9245-A31B90A14E5E}" destId="{682C4455-CC76-4C94-8C27-26F36B5864FC}" srcOrd="0" destOrd="0" presId="urn:microsoft.com/office/officeart/2018/2/layout/IconVerticalSolidList"/>
    <dgm:cxn modelId="{F099A580-7845-AB47-8979-0F591ED33028}" type="presParOf" srcId="{3502426D-3A3E-498F-9245-A31B90A14E5E}" destId="{B6895BEB-1D8B-4CAF-BA5B-E12C8B4CBD0F}" srcOrd="1" destOrd="0" presId="urn:microsoft.com/office/officeart/2018/2/layout/IconVerticalSolidList"/>
    <dgm:cxn modelId="{1FE030BA-60FF-524D-9750-02D492D581FA}" type="presParOf" srcId="{3502426D-3A3E-498F-9245-A31B90A14E5E}" destId="{B78FACFA-04B5-45D0-992B-B8EC33F67AD3}" srcOrd="2" destOrd="0" presId="urn:microsoft.com/office/officeart/2018/2/layout/IconVerticalSolidList"/>
    <dgm:cxn modelId="{54021820-4328-FF44-9906-C5A795528862}" type="presParOf" srcId="{3502426D-3A3E-498F-9245-A31B90A14E5E}" destId="{D8DEDA11-AC1C-42E9-B113-2B37770D697F}" srcOrd="3" destOrd="0" presId="urn:microsoft.com/office/officeart/2018/2/layout/IconVerticalSoli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F4B35E-F585-1E4A-9F60-8359AEE5611D}">
      <dsp:nvSpPr>
        <dsp:cNvPr id="0" name=""/>
        <dsp:cNvSpPr/>
      </dsp:nvSpPr>
      <dsp:spPr>
        <a:xfrm>
          <a:off x="0" y="881"/>
          <a:ext cx="5943600"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D1A2CEA-8FF8-A74F-A894-8076B5840A30}">
      <dsp:nvSpPr>
        <dsp:cNvPr id="0" name=""/>
        <dsp:cNvSpPr/>
      </dsp:nvSpPr>
      <dsp:spPr>
        <a:xfrm>
          <a:off x="0" y="881"/>
          <a:ext cx="5943600" cy="14438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b="1" i="0" kern="1200" dirty="0"/>
            <a:t>Drama, Comedy, and Thriller are</a:t>
          </a:r>
          <a:r>
            <a:rPr lang="en-US" sz="2200" b="0" i="0" kern="1200" dirty="0"/>
            <a:t> </a:t>
          </a:r>
          <a:r>
            <a:rPr lang="en-US" sz="2200" b="1" i="0" kern="1200" dirty="0"/>
            <a:t>the most common genres</a:t>
          </a:r>
          <a:r>
            <a:rPr lang="en-US" sz="2200" b="0" i="0" kern="1200" dirty="0"/>
            <a:t>, with a high number of movies in each genre.</a:t>
          </a:r>
          <a:endParaRPr lang="en-US" sz="2200" kern="1200" dirty="0"/>
        </a:p>
      </dsp:txBody>
      <dsp:txXfrm>
        <a:off x="0" y="881"/>
        <a:ext cx="5943600" cy="1443815"/>
      </dsp:txXfrm>
    </dsp:sp>
    <dsp:sp modelId="{77BCE7EB-CD77-5543-8A41-CFB4A2130346}">
      <dsp:nvSpPr>
        <dsp:cNvPr id="0" name=""/>
        <dsp:cNvSpPr/>
      </dsp:nvSpPr>
      <dsp:spPr>
        <a:xfrm>
          <a:off x="0" y="1444697"/>
          <a:ext cx="5943600"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21CA914-E286-BE48-A656-17B4B84409BD}">
      <dsp:nvSpPr>
        <dsp:cNvPr id="0" name=""/>
        <dsp:cNvSpPr/>
      </dsp:nvSpPr>
      <dsp:spPr>
        <a:xfrm>
          <a:off x="0" y="1444697"/>
          <a:ext cx="5943600" cy="14438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b="1" i="0" kern="1200" dirty="0"/>
            <a:t>History, Biography, War and Documentary,  have</a:t>
          </a:r>
          <a:r>
            <a:rPr lang="en-US" sz="2200" b="0" i="0" kern="1200" dirty="0"/>
            <a:t> </a:t>
          </a:r>
          <a:r>
            <a:rPr lang="en-US" sz="2200" b="1" i="0" kern="1200" dirty="0"/>
            <a:t>higher Mean IMDB scores</a:t>
          </a:r>
          <a:r>
            <a:rPr lang="en-US" sz="2200" b="0" i="0" kern="1200" dirty="0"/>
            <a:t>. This indicates that movies in these genres generally receive better ratings from viewers.</a:t>
          </a:r>
          <a:endParaRPr lang="en-US" sz="2200" kern="1200" dirty="0"/>
        </a:p>
      </dsp:txBody>
      <dsp:txXfrm>
        <a:off x="0" y="1444697"/>
        <a:ext cx="5943600" cy="1443815"/>
      </dsp:txXfrm>
    </dsp:sp>
    <dsp:sp modelId="{D65C330F-D77E-0A4F-B4E8-8C8B0CB3C506}">
      <dsp:nvSpPr>
        <dsp:cNvPr id="0" name=""/>
        <dsp:cNvSpPr/>
      </dsp:nvSpPr>
      <dsp:spPr>
        <a:xfrm>
          <a:off x="0" y="2888513"/>
          <a:ext cx="5943600"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4B2F9F8-952D-F34E-82C6-FB9887180F18}">
      <dsp:nvSpPr>
        <dsp:cNvPr id="0" name=""/>
        <dsp:cNvSpPr/>
      </dsp:nvSpPr>
      <dsp:spPr>
        <a:xfrm>
          <a:off x="0" y="2888513"/>
          <a:ext cx="5943600" cy="14438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b="1" i="0" kern="1200" dirty="0"/>
            <a:t>Horror and Comedy have lower Mean IMDB scores</a:t>
          </a:r>
          <a:r>
            <a:rPr lang="en-US" sz="2200" b="0" i="0" kern="1200" dirty="0"/>
            <a:t>, which indicates that movies in these genres might receive relatively lower ratings.</a:t>
          </a:r>
          <a:endParaRPr lang="en-US" sz="2200" kern="1200" dirty="0"/>
        </a:p>
      </dsp:txBody>
      <dsp:txXfrm>
        <a:off x="0" y="2888513"/>
        <a:ext cx="5943600" cy="1443815"/>
      </dsp:txXfrm>
    </dsp:sp>
    <dsp:sp modelId="{A47E7957-4EBA-4A4B-9C6D-DBCDCFC73138}">
      <dsp:nvSpPr>
        <dsp:cNvPr id="0" name=""/>
        <dsp:cNvSpPr/>
      </dsp:nvSpPr>
      <dsp:spPr>
        <a:xfrm>
          <a:off x="0" y="4332328"/>
          <a:ext cx="5943600"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5E9757B-5113-4342-B1EE-DF7D6D0BD1D0}">
      <dsp:nvSpPr>
        <dsp:cNvPr id="0" name=""/>
        <dsp:cNvSpPr/>
      </dsp:nvSpPr>
      <dsp:spPr>
        <a:xfrm>
          <a:off x="0" y="4332328"/>
          <a:ext cx="5943600" cy="14438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b="1" i="0" kern="1200" dirty="0"/>
            <a:t>Adventure and Fantasy genres have a wider range of IMDB scores</a:t>
          </a:r>
          <a:r>
            <a:rPr lang="en-US" sz="2200" b="0" i="0" kern="1200" dirty="0"/>
            <a:t>, meaning that some movies in these genres have very high ratings, while others have lower ratings.</a:t>
          </a:r>
          <a:endParaRPr lang="en-US" sz="2200" kern="1200" dirty="0"/>
        </a:p>
      </dsp:txBody>
      <dsp:txXfrm>
        <a:off x="0" y="4332328"/>
        <a:ext cx="5943600" cy="1443815"/>
      </dsp:txXfrm>
    </dsp:sp>
    <dsp:sp modelId="{D79D779D-5AB7-7949-8E71-BEAFE868C880}">
      <dsp:nvSpPr>
        <dsp:cNvPr id="0" name=""/>
        <dsp:cNvSpPr/>
      </dsp:nvSpPr>
      <dsp:spPr>
        <a:xfrm>
          <a:off x="0" y="5776144"/>
          <a:ext cx="5943600"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044D740-20DB-694F-A3DB-9BF516CDF22E}">
      <dsp:nvSpPr>
        <dsp:cNvPr id="0" name=""/>
        <dsp:cNvSpPr/>
      </dsp:nvSpPr>
      <dsp:spPr>
        <a:xfrm>
          <a:off x="0" y="5776144"/>
          <a:ext cx="5943600" cy="14438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b="1" i="0" kern="1200" dirty="0"/>
            <a:t>Drama and Romance</a:t>
          </a:r>
          <a:r>
            <a:rPr lang="en-US" sz="2200" b="0" i="0" kern="1200" dirty="0"/>
            <a:t>, </a:t>
          </a:r>
          <a:r>
            <a:rPr lang="en-US" sz="2200" b="1" i="0" kern="1200" dirty="0"/>
            <a:t>have</a:t>
          </a:r>
          <a:r>
            <a:rPr lang="en-US" sz="2200" b="0" i="0" kern="1200" dirty="0"/>
            <a:t> </a:t>
          </a:r>
          <a:r>
            <a:rPr lang="en-US" sz="2200" b="1" i="0" kern="1200" dirty="0"/>
            <a:t>similar mean, median, and mode scores</a:t>
          </a:r>
          <a:r>
            <a:rPr lang="en-US" sz="2200" b="0" i="0" kern="1200" dirty="0"/>
            <a:t>, showing a relatively balanced distribution of ratings.</a:t>
          </a:r>
          <a:endParaRPr lang="en-US" sz="2200" kern="1200" dirty="0"/>
        </a:p>
      </dsp:txBody>
      <dsp:txXfrm>
        <a:off x="0" y="5776144"/>
        <a:ext cx="5943600" cy="144381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EEA4F07-7292-4F56-8FC8-B557CF1645E9}">
      <dsp:nvSpPr>
        <dsp:cNvPr id="0" name=""/>
        <dsp:cNvSpPr/>
      </dsp:nvSpPr>
      <dsp:spPr>
        <a:xfrm>
          <a:off x="0" y="823999"/>
          <a:ext cx="9925588" cy="152123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58A2010-734A-4368-B6F9-D4BE6C7F5DA1}">
      <dsp:nvSpPr>
        <dsp:cNvPr id="0" name=""/>
        <dsp:cNvSpPr/>
      </dsp:nvSpPr>
      <dsp:spPr>
        <a:xfrm>
          <a:off x="460172" y="1166276"/>
          <a:ext cx="836676" cy="83667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2FDF8A8-CF9E-4411-95F4-A9B86D1150E7}">
      <dsp:nvSpPr>
        <dsp:cNvPr id="0" name=""/>
        <dsp:cNvSpPr/>
      </dsp:nvSpPr>
      <dsp:spPr>
        <a:xfrm>
          <a:off x="1757020" y="823999"/>
          <a:ext cx="8168567" cy="15212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0997" tIns="160997" rIns="160997" bIns="160997" numCol="1" spcCol="1270" anchor="ctr" anchorCtr="0">
          <a:noAutofit/>
        </a:bodyPr>
        <a:lstStyle/>
        <a:p>
          <a:pPr marL="0" lvl="0" indent="0" algn="l" defTabSz="844550">
            <a:lnSpc>
              <a:spcPct val="100000"/>
            </a:lnSpc>
            <a:spcBef>
              <a:spcPct val="0"/>
            </a:spcBef>
            <a:spcAft>
              <a:spcPct val="35000"/>
            </a:spcAft>
            <a:buNone/>
          </a:pPr>
          <a:r>
            <a:rPr lang="en-US" sz="1900" b="1" i="0" kern="1200" dirty="0"/>
            <a:t>Mean and Median of IMDB Score - </a:t>
          </a:r>
          <a:r>
            <a:rPr lang="en-US" sz="1900" i="0" kern="1200" dirty="0"/>
            <a:t>helps us understand the overall reception of movies in each language. Languages with a high number of movies and relatively high IMDb Score Means and Medians indicates that these languages have consistently produced well-received movies. </a:t>
          </a:r>
          <a:endParaRPr lang="en-US" sz="1900" kern="1200" dirty="0"/>
        </a:p>
      </dsp:txBody>
      <dsp:txXfrm>
        <a:off x="1757020" y="823999"/>
        <a:ext cx="8168567" cy="1521230"/>
      </dsp:txXfrm>
    </dsp:sp>
    <dsp:sp modelId="{682C4455-CC76-4C94-8C27-26F36B5864FC}">
      <dsp:nvSpPr>
        <dsp:cNvPr id="0" name=""/>
        <dsp:cNvSpPr/>
      </dsp:nvSpPr>
      <dsp:spPr>
        <a:xfrm>
          <a:off x="0" y="2725537"/>
          <a:ext cx="9925588" cy="152123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6895BEB-1D8B-4CAF-BA5B-E12C8B4CBD0F}">
      <dsp:nvSpPr>
        <dsp:cNvPr id="0" name=""/>
        <dsp:cNvSpPr/>
      </dsp:nvSpPr>
      <dsp:spPr>
        <a:xfrm>
          <a:off x="460172" y="3067814"/>
          <a:ext cx="836676" cy="83667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8DEDA11-AC1C-42E9-B113-2B37770D697F}">
      <dsp:nvSpPr>
        <dsp:cNvPr id="0" name=""/>
        <dsp:cNvSpPr/>
      </dsp:nvSpPr>
      <dsp:spPr>
        <a:xfrm>
          <a:off x="1757020" y="2725537"/>
          <a:ext cx="8168567" cy="15212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0997" tIns="160997" rIns="160997" bIns="160997" numCol="1" spcCol="1270" anchor="ctr" anchorCtr="0">
          <a:noAutofit/>
        </a:bodyPr>
        <a:lstStyle/>
        <a:p>
          <a:pPr marL="0" lvl="0" indent="0" algn="l" defTabSz="844550">
            <a:lnSpc>
              <a:spcPct val="100000"/>
            </a:lnSpc>
            <a:spcBef>
              <a:spcPct val="0"/>
            </a:spcBef>
            <a:spcAft>
              <a:spcPct val="35000"/>
            </a:spcAft>
            <a:buNone/>
          </a:pPr>
          <a:r>
            <a:rPr lang="en-US" sz="1900" b="1" i="0" kern="1200" dirty="0"/>
            <a:t>Standard Deviation of IMDb Score - </a:t>
          </a:r>
          <a:r>
            <a:rPr lang="en-US" sz="1900" i="0" kern="1200" dirty="0"/>
            <a:t>higher standard deviations suggests that there are many good and bad movies in these languages</a:t>
          </a:r>
          <a:endParaRPr lang="en-US" sz="1900" kern="1200" dirty="0"/>
        </a:p>
      </dsp:txBody>
      <dsp:txXfrm>
        <a:off x="1757020" y="2725537"/>
        <a:ext cx="8168567" cy="1521230"/>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82" name="Google Shape;82;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87" name="Google Shape;387;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700606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75" name="Google Shape;375;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699852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87" name="Google Shape;387;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322775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63" name="Google Shape;163;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63" name="Google Shape;163;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2048029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75" name="Google Shape;375;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112226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87" name="Google Shape;387;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992547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63" name="Google Shape;163;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610910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4"/>
        <p:cNvGrpSpPr/>
        <p:nvPr/>
      </p:nvGrpSpPr>
      <p:grpSpPr>
        <a:xfrm>
          <a:off x="0" y="0"/>
          <a:ext cx="0" cy="0"/>
          <a:chOff x="0" y="0"/>
          <a:chExt cx="0" cy="0"/>
        </a:xfrm>
      </p:grpSpPr>
      <p:sp>
        <p:nvSpPr>
          <p:cNvPr id="585" name="Google Shape;585;p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86" name="Google Shape;586;p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4095468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75" name="Google Shape;375;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092954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44" name="Google Shape;244;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87" name="Google Shape;387;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626072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63" name="Google Shape;163;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8595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75" name="Google Shape;375;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76765384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87" name="Google Shape;387;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6030587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63" name="Google Shape;163;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6474612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4"/>
        <p:cNvGrpSpPr/>
        <p:nvPr/>
      </p:nvGrpSpPr>
      <p:grpSpPr>
        <a:xfrm>
          <a:off x="0" y="0"/>
          <a:ext cx="0" cy="0"/>
          <a:chOff x="0" y="0"/>
          <a:chExt cx="0" cy="0"/>
        </a:xfrm>
      </p:grpSpPr>
      <p:sp>
        <p:nvSpPr>
          <p:cNvPr id="585" name="Google Shape;585;p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86" name="Google Shape;586;p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40507586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Google Shape;575;p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76" name="Google Shape;576;p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4"/>
        <p:cNvGrpSpPr/>
        <p:nvPr/>
      </p:nvGrpSpPr>
      <p:grpSpPr>
        <a:xfrm>
          <a:off x="0" y="0"/>
          <a:ext cx="0" cy="0"/>
          <a:chOff x="0" y="0"/>
          <a:chExt cx="0" cy="0"/>
        </a:xfrm>
      </p:grpSpPr>
      <p:sp>
        <p:nvSpPr>
          <p:cNvPr id="585" name="Google Shape;585;p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86" name="Google Shape;586;p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921027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4"/>
        <p:cNvGrpSpPr/>
        <p:nvPr/>
      </p:nvGrpSpPr>
      <p:grpSpPr>
        <a:xfrm>
          <a:off x="0" y="0"/>
          <a:ext cx="0" cy="0"/>
          <a:chOff x="0" y="0"/>
          <a:chExt cx="0" cy="0"/>
        </a:xfrm>
      </p:grpSpPr>
      <p:sp>
        <p:nvSpPr>
          <p:cNvPr id="585" name="Google Shape;585;p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86" name="Google Shape;586;p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652326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4"/>
        <p:cNvGrpSpPr/>
        <p:nvPr/>
      </p:nvGrpSpPr>
      <p:grpSpPr>
        <a:xfrm>
          <a:off x="0" y="0"/>
          <a:ext cx="0" cy="0"/>
          <a:chOff x="0" y="0"/>
          <a:chExt cx="0" cy="0"/>
        </a:xfrm>
      </p:grpSpPr>
      <p:sp>
        <p:nvSpPr>
          <p:cNvPr id="585" name="Google Shape;585;p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86" name="Google Shape;586;p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206267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
        <p:cNvGrpSpPr/>
        <p:nvPr/>
      </p:nvGrpSpPr>
      <p:grpSpPr>
        <a:xfrm>
          <a:off x="0" y="0"/>
          <a:ext cx="0" cy="0"/>
          <a:chOff x="0" y="0"/>
          <a:chExt cx="0" cy="0"/>
        </a:xfrm>
      </p:grpSpPr>
      <p:sp>
        <p:nvSpPr>
          <p:cNvPr id="500" name="Google Shape;500;p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01" name="Google Shape;501;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75" name="Google Shape;375;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87" name="Google Shape;387;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87" name="Google Shape;387;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3550395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
        <p:cNvGrpSpPr/>
        <p:nvPr/>
      </p:nvGrpSpPr>
      <p:grpSpPr>
        <a:xfrm>
          <a:off x="0" y="0"/>
          <a:ext cx="0" cy="0"/>
          <a:chOff x="0" y="0"/>
          <a:chExt cx="0" cy="0"/>
        </a:xfrm>
      </p:grpSpPr>
      <p:sp>
        <p:nvSpPr>
          <p:cNvPr id="12" name="Google Shape;12;p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 name="Google Shape;13;p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 name="Google Shape;14;p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1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11"/>
          <p:cNvSpPr txBox="1">
            <a:spLocks noGrp="1"/>
          </p:cNvSpPr>
          <p:nvPr>
            <p:ph type="body" idx="1"/>
          </p:nvPr>
        </p:nvSpPr>
        <p:spPr>
          <a:xfrm rot="5400000">
            <a:off x="2309019" y="-251618"/>
            <a:ext cx="4525963" cy="82296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71" name="Google Shape;71;p1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2" name="Google Shape;72;p1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1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12"/>
          <p:cNvSpPr txBox="1">
            <a:spLocks noGrp="1"/>
          </p:cNvSpPr>
          <p:nvPr>
            <p:ph type="title"/>
          </p:nvPr>
        </p:nvSpPr>
        <p:spPr>
          <a:xfrm rot="5400000">
            <a:off x="4732338" y="2171701"/>
            <a:ext cx="5851525" cy="20574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12"/>
          <p:cNvSpPr txBox="1">
            <a:spLocks noGrp="1"/>
          </p:cNvSpPr>
          <p:nvPr>
            <p:ph type="body" idx="1"/>
          </p:nvPr>
        </p:nvSpPr>
        <p:spPr>
          <a:xfrm rot="5400000">
            <a:off x="541338" y="190500"/>
            <a:ext cx="5851525" cy="60198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77" name="Google Shape;77;p1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8" name="Google Shape;78;p1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9" name="Google Shape;79;p1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3"/>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3"/>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a:endParaRPr/>
          </a:p>
        </p:txBody>
      </p:sp>
      <p:sp>
        <p:nvSpPr>
          <p:cNvPr id="18" name="Google Shape;18;p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 name="Google Shape;20;p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4"/>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4"/>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4" name="Google Shape;24;p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5"/>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chemeClr val="dk1"/>
              </a:buClr>
              <a:buSzPts val="4000"/>
              <a:buFont typeface="Calibri"/>
              <a:buNone/>
              <a:defRPr sz="4000" b="1"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5"/>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00"/>
              </a:spcBef>
              <a:spcAft>
                <a:spcPts val="0"/>
              </a:spcAft>
              <a:buClr>
                <a:srgbClr val="888888"/>
              </a:buClr>
              <a:buSzPts val="2000"/>
              <a:buNone/>
              <a:defRPr sz="2000">
                <a:solidFill>
                  <a:srgbClr val="888888"/>
                </a:solidFill>
              </a:defRPr>
            </a:lvl1pPr>
            <a:lvl2pPr marL="914400" lvl="1" indent="-228600" algn="l">
              <a:lnSpc>
                <a:spcPct val="100000"/>
              </a:lnSpc>
              <a:spcBef>
                <a:spcPts val="360"/>
              </a:spcBef>
              <a:spcAft>
                <a:spcPts val="0"/>
              </a:spcAft>
              <a:buClr>
                <a:srgbClr val="888888"/>
              </a:buClr>
              <a:buSzPts val="1800"/>
              <a:buNone/>
              <a:defRPr sz="1800">
                <a:solidFill>
                  <a:srgbClr val="888888"/>
                </a:solidFill>
              </a:defRPr>
            </a:lvl2pPr>
            <a:lvl3pPr marL="1371600" lvl="2" indent="-228600" algn="l">
              <a:lnSpc>
                <a:spcPct val="100000"/>
              </a:lnSpc>
              <a:spcBef>
                <a:spcPts val="320"/>
              </a:spcBef>
              <a:spcAft>
                <a:spcPts val="0"/>
              </a:spcAft>
              <a:buClr>
                <a:srgbClr val="888888"/>
              </a:buClr>
              <a:buSzPts val="1600"/>
              <a:buNone/>
              <a:defRPr sz="1600">
                <a:solidFill>
                  <a:srgbClr val="888888"/>
                </a:solidFill>
              </a:defRPr>
            </a:lvl3pPr>
            <a:lvl4pPr marL="1828800" lvl="3" indent="-228600" algn="l">
              <a:lnSpc>
                <a:spcPct val="100000"/>
              </a:lnSpc>
              <a:spcBef>
                <a:spcPts val="280"/>
              </a:spcBef>
              <a:spcAft>
                <a:spcPts val="0"/>
              </a:spcAft>
              <a:buClr>
                <a:srgbClr val="888888"/>
              </a:buClr>
              <a:buSzPts val="1400"/>
              <a:buNone/>
              <a:defRPr sz="1400">
                <a:solidFill>
                  <a:srgbClr val="888888"/>
                </a:solidFill>
              </a:defRPr>
            </a:lvl4pPr>
            <a:lvl5pPr marL="2286000" lvl="4" indent="-228600" algn="l">
              <a:lnSpc>
                <a:spcPct val="100000"/>
              </a:lnSpc>
              <a:spcBef>
                <a:spcPts val="280"/>
              </a:spcBef>
              <a:spcAft>
                <a:spcPts val="0"/>
              </a:spcAft>
              <a:buClr>
                <a:srgbClr val="888888"/>
              </a:buClr>
              <a:buSzPts val="1400"/>
              <a:buNone/>
              <a:defRPr sz="1400">
                <a:solidFill>
                  <a:srgbClr val="888888"/>
                </a:solidFill>
              </a:defRPr>
            </a:lvl5pPr>
            <a:lvl6pPr marL="2743200" lvl="5" indent="-228600" algn="l">
              <a:lnSpc>
                <a:spcPct val="100000"/>
              </a:lnSpc>
              <a:spcBef>
                <a:spcPts val="280"/>
              </a:spcBef>
              <a:spcAft>
                <a:spcPts val="0"/>
              </a:spcAft>
              <a:buClr>
                <a:srgbClr val="888888"/>
              </a:buClr>
              <a:buSzPts val="1400"/>
              <a:buNone/>
              <a:defRPr sz="1400">
                <a:solidFill>
                  <a:srgbClr val="888888"/>
                </a:solidFill>
              </a:defRPr>
            </a:lvl6pPr>
            <a:lvl7pPr marL="3200400" lvl="6" indent="-228600" algn="l">
              <a:lnSpc>
                <a:spcPct val="100000"/>
              </a:lnSpc>
              <a:spcBef>
                <a:spcPts val="280"/>
              </a:spcBef>
              <a:spcAft>
                <a:spcPts val="0"/>
              </a:spcAft>
              <a:buClr>
                <a:srgbClr val="888888"/>
              </a:buClr>
              <a:buSzPts val="1400"/>
              <a:buNone/>
              <a:defRPr sz="1400">
                <a:solidFill>
                  <a:srgbClr val="888888"/>
                </a:solidFill>
              </a:defRPr>
            </a:lvl7pPr>
            <a:lvl8pPr marL="3657600" lvl="7" indent="-228600" algn="l">
              <a:lnSpc>
                <a:spcPct val="100000"/>
              </a:lnSpc>
              <a:spcBef>
                <a:spcPts val="280"/>
              </a:spcBef>
              <a:spcAft>
                <a:spcPts val="0"/>
              </a:spcAft>
              <a:buClr>
                <a:srgbClr val="888888"/>
              </a:buClr>
              <a:buSzPts val="1400"/>
              <a:buNone/>
              <a:defRPr sz="1400">
                <a:solidFill>
                  <a:srgbClr val="888888"/>
                </a:solidFill>
              </a:defRPr>
            </a:lvl8pPr>
            <a:lvl9pPr marL="4114800" lvl="8" indent="-228600" algn="l">
              <a:lnSpc>
                <a:spcPct val="100000"/>
              </a:lnSpc>
              <a:spcBef>
                <a:spcPts val="280"/>
              </a:spcBef>
              <a:spcAft>
                <a:spcPts val="0"/>
              </a:spcAft>
              <a:buClr>
                <a:srgbClr val="888888"/>
              </a:buClr>
              <a:buSzPts val="1400"/>
              <a:buNone/>
              <a:defRPr sz="1400">
                <a:solidFill>
                  <a:srgbClr val="888888"/>
                </a:solidFill>
              </a:defRPr>
            </a:lvl9pPr>
          </a:lstStyle>
          <a:p>
            <a:endParaRPr/>
          </a:p>
        </p:txBody>
      </p:sp>
      <p:sp>
        <p:nvSpPr>
          <p:cNvPr id="30" name="Google Shape;30;p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 name="Google Shape;32;p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6"/>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lnSpc>
                <a:spcPct val="100000"/>
              </a:lnSpc>
              <a:spcBef>
                <a:spcPts val="560"/>
              </a:spcBef>
              <a:spcAft>
                <a:spcPts val="0"/>
              </a:spcAft>
              <a:buClr>
                <a:schemeClr val="dk1"/>
              </a:buClr>
              <a:buSzPts val="2800"/>
              <a:buChar char="•"/>
              <a:defRPr sz="2800"/>
            </a:lvl1pPr>
            <a:lvl2pPr marL="914400" lvl="1" indent="-381000" algn="l">
              <a:lnSpc>
                <a:spcPct val="100000"/>
              </a:lnSpc>
              <a:spcBef>
                <a:spcPts val="480"/>
              </a:spcBef>
              <a:spcAft>
                <a:spcPts val="0"/>
              </a:spcAft>
              <a:buClr>
                <a:schemeClr val="dk1"/>
              </a:buClr>
              <a:buSzPts val="2400"/>
              <a:buChar char="–"/>
              <a:defRPr sz="2400"/>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36" name="Google Shape;36;p6"/>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lnSpc>
                <a:spcPct val="100000"/>
              </a:lnSpc>
              <a:spcBef>
                <a:spcPts val="560"/>
              </a:spcBef>
              <a:spcAft>
                <a:spcPts val="0"/>
              </a:spcAft>
              <a:buClr>
                <a:schemeClr val="dk1"/>
              </a:buClr>
              <a:buSzPts val="2800"/>
              <a:buChar char="•"/>
              <a:defRPr sz="2800"/>
            </a:lvl1pPr>
            <a:lvl2pPr marL="914400" lvl="1" indent="-381000" algn="l">
              <a:lnSpc>
                <a:spcPct val="100000"/>
              </a:lnSpc>
              <a:spcBef>
                <a:spcPts val="480"/>
              </a:spcBef>
              <a:spcAft>
                <a:spcPts val="0"/>
              </a:spcAft>
              <a:buClr>
                <a:schemeClr val="dk1"/>
              </a:buClr>
              <a:buSzPts val="2400"/>
              <a:buChar char="–"/>
              <a:defRPr sz="2400"/>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37" name="Google Shape;37;p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 name="Google Shape;39;p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44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7"/>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43" name="Google Shape;43;p7"/>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44" name="Google Shape;44;p7"/>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45" name="Google Shape;45;p7"/>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46" name="Google Shape;46;p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8" name="Google Shape;48;p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8"/>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p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9"/>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1"/>
              </a:buClr>
              <a:buSzPts val="2000"/>
              <a:buFont typeface="Calibri"/>
              <a:buNone/>
              <a:defRPr sz="20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9"/>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rmAutofit/>
          </a:bodyPr>
          <a:lstStyle>
            <a:lvl1pPr marL="457200" lvl="0" indent="-431800" algn="l">
              <a:lnSpc>
                <a:spcPct val="100000"/>
              </a:lnSpc>
              <a:spcBef>
                <a:spcPts val="640"/>
              </a:spcBef>
              <a:spcAft>
                <a:spcPts val="0"/>
              </a:spcAft>
              <a:buClr>
                <a:schemeClr val="dk1"/>
              </a:buClr>
              <a:buSzPts val="3200"/>
              <a:buChar char="•"/>
              <a:defRPr sz="3200"/>
            </a:lvl1pPr>
            <a:lvl2pPr marL="914400" lvl="1" indent="-406400" algn="l">
              <a:lnSpc>
                <a:spcPct val="100000"/>
              </a:lnSpc>
              <a:spcBef>
                <a:spcPts val="560"/>
              </a:spcBef>
              <a:spcAft>
                <a:spcPts val="0"/>
              </a:spcAft>
              <a:buClr>
                <a:schemeClr val="dk1"/>
              </a:buClr>
              <a:buSzPts val="2800"/>
              <a:buChar char="–"/>
              <a:defRPr sz="2800"/>
            </a:lvl2pPr>
            <a:lvl3pPr marL="1371600" lvl="2" indent="-381000" algn="l">
              <a:lnSpc>
                <a:spcPct val="100000"/>
              </a:lnSpc>
              <a:spcBef>
                <a:spcPts val="480"/>
              </a:spcBef>
              <a:spcAft>
                <a:spcPts val="0"/>
              </a:spcAft>
              <a:buClr>
                <a:schemeClr val="dk1"/>
              </a:buClr>
              <a:buSzPts val="2400"/>
              <a:buChar char="•"/>
              <a:defRPr sz="2400"/>
            </a:lvl3pPr>
            <a:lvl4pPr marL="1828800" lvl="3" indent="-355600" algn="l">
              <a:lnSpc>
                <a:spcPct val="100000"/>
              </a:lnSpc>
              <a:spcBef>
                <a:spcPts val="400"/>
              </a:spcBef>
              <a:spcAft>
                <a:spcPts val="0"/>
              </a:spcAft>
              <a:buClr>
                <a:schemeClr val="dk1"/>
              </a:buClr>
              <a:buSzPts val="2000"/>
              <a:buChar char="–"/>
              <a:defRPr sz="2000"/>
            </a:lvl4pPr>
            <a:lvl5pPr marL="2286000" lvl="4" indent="-355600" algn="l">
              <a:lnSpc>
                <a:spcPct val="100000"/>
              </a:lnSpc>
              <a:spcBef>
                <a:spcPts val="400"/>
              </a:spcBef>
              <a:spcAft>
                <a:spcPts val="0"/>
              </a:spcAft>
              <a:buClr>
                <a:schemeClr val="dk1"/>
              </a:buClr>
              <a:buSzPts val="2000"/>
              <a:buChar char="»"/>
              <a:defRPr sz="2000"/>
            </a:lvl5pPr>
            <a:lvl6pPr marL="2743200" lvl="5" indent="-355600" algn="l">
              <a:lnSpc>
                <a:spcPct val="100000"/>
              </a:lnSpc>
              <a:spcBef>
                <a:spcPts val="400"/>
              </a:spcBef>
              <a:spcAft>
                <a:spcPts val="0"/>
              </a:spcAft>
              <a:buClr>
                <a:schemeClr val="dk1"/>
              </a:buClr>
              <a:buSzPts val="2000"/>
              <a:buChar char="•"/>
              <a:defRPr sz="2000"/>
            </a:lvl6pPr>
            <a:lvl7pPr marL="3200400" lvl="6" indent="-355600" algn="l">
              <a:lnSpc>
                <a:spcPct val="100000"/>
              </a:lnSpc>
              <a:spcBef>
                <a:spcPts val="400"/>
              </a:spcBef>
              <a:spcAft>
                <a:spcPts val="0"/>
              </a:spcAft>
              <a:buClr>
                <a:schemeClr val="dk1"/>
              </a:buClr>
              <a:buSzPts val="2000"/>
              <a:buChar char="•"/>
              <a:defRPr sz="2000"/>
            </a:lvl7pPr>
            <a:lvl8pPr marL="3657600" lvl="7" indent="-355600" algn="l">
              <a:lnSpc>
                <a:spcPct val="100000"/>
              </a:lnSpc>
              <a:spcBef>
                <a:spcPts val="400"/>
              </a:spcBef>
              <a:spcAft>
                <a:spcPts val="0"/>
              </a:spcAft>
              <a:buClr>
                <a:schemeClr val="dk1"/>
              </a:buClr>
              <a:buSzPts val="2000"/>
              <a:buChar char="•"/>
              <a:defRPr sz="2000"/>
            </a:lvl8pPr>
            <a:lvl9pPr marL="4114800" lvl="8" indent="-355600" algn="l">
              <a:lnSpc>
                <a:spcPct val="100000"/>
              </a:lnSpc>
              <a:spcBef>
                <a:spcPts val="400"/>
              </a:spcBef>
              <a:spcAft>
                <a:spcPts val="0"/>
              </a:spcAft>
              <a:buClr>
                <a:schemeClr val="dk1"/>
              </a:buClr>
              <a:buSzPts val="2000"/>
              <a:buChar char="•"/>
              <a:defRPr sz="2000"/>
            </a:lvl9pPr>
          </a:lstStyle>
          <a:p>
            <a:endParaRPr/>
          </a:p>
        </p:txBody>
      </p:sp>
      <p:sp>
        <p:nvSpPr>
          <p:cNvPr id="57" name="Google Shape;57;p9"/>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280"/>
              </a:spcBef>
              <a:spcAft>
                <a:spcPts val="0"/>
              </a:spcAft>
              <a:buClr>
                <a:schemeClr val="dk1"/>
              </a:buClr>
              <a:buSzPts val="1400"/>
              <a:buNone/>
              <a:defRPr sz="14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
        <p:nvSpPr>
          <p:cNvPr id="58" name="Google Shape;58;p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10"/>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1"/>
              </a:buClr>
              <a:buSzPts val="2000"/>
              <a:buFont typeface="Calibri"/>
              <a:buNone/>
              <a:defRPr sz="20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10"/>
          <p:cNvSpPr>
            <a:spLocks noGrp="1"/>
          </p:cNvSpPr>
          <p:nvPr>
            <p:ph type="pic" idx="2"/>
          </p:nvPr>
        </p:nvSpPr>
        <p:spPr>
          <a:xfrm>
            <a:off x="1792288" y="612775"/>
            <a:ext cx="5486400" cy="4114800"/>
          </a:xfrm>
          <a:prstGeom prst="rect">
            <a:avLst/>
          </a:prstGeom>
          <a:noFill/>
          <a:ln>
            <a:noFill/>
          </a:ln>
        </p:spPr>
      </p:sp>
      <p:sp>
        <p:nvSpPr>
          <p:cNvPr id="64" name="Google Shape;64;p10"/>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280"/>
              </a:spcBef>
              <a:spcAft>
                <a:spcPts val="0"/>
              </a:spcAft>
              <a:buClr>
                <a:schemeClr val="dk1"/>
              </a:buClr>
              <a:buSzPts val="1400"/>
              <a:buNone/>
              <a:defRPr sz="14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
        <p:nvSpPr>
          <p:cNvPr id="65" name="Google Shape;65;p1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1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1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ctr" rtl="0">
              <a:lnSpc>
                <a:spcPct val="10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 name="Google Shape;7;p1"/>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marR="0" lvl="0" indent="-431800" algn="l" rtl="0">
              <a:lnSpc>
                <a:spcPct val="100000"/>
              </a:lnSpc>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 name="Google Shape;8;p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diagramLayout" Target="../diagrams/layout1.xml"/><Relationship Id="rId3" Type="http://schemas.openxmlformats.org/officeDocument/2006/relationships/image" Target="../media/image7.png"/><Relationship Id="rId7" Type="http://schemas.openxmlformats.org/officeDocument/2006/relationships/diagramData" Target="../diagrams/data1.xml"/><Relationship Id="rId12"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2.jpeg"/><Relationship Id="rId11" Type="http://schemas.microsoft.com/office/2007/relationships/diagramDrawing" Target="../diagrams/drawing1.xml"/><Relationship Id="rId5" Type="http://schemas.openxmlformats.org/officeDocument/2006/relationships/image" Target="../media/image9.png"/><Relationship Id="rId10" Type="http://schemas.openxmlformats.org/officeDocument/2006/relationships/diagramColors" Target="../diagrams/colors1.xml"/><Relationship Id="rId4" Type="http://schemas.openxmlformats.org/officeDocument/2006/relationships/image" Target="../media/image8.png"/><Relationship Id="rId9" Type="http://schemas.openxmlformats.org/officeDocument/2006/relationships/diagramQuickStyle" Target="../diagrams/quickStyle1.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6.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image" Target="../media/image13.png"/><Relationship Id="rId7" Type="http://schemas.openxmlformats.org/officeDocument/2006/relationships/diagramQuickStyle" Target="../diagrams/quickStyle2.xml"/><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diagramLayout" Target="../diagrams/layout2.xml"/><Relationship Id="rId5" Type="http://schemas.openxmlformats.org/officeDocument/2006/relationships/diagramData" Target="../diagrams/data2.xml"/><Relationship Id="rId4" Type="http://schemas.openxmlformats.org/officeDocument/2006/relationships/image" Target="../media/image2.jpeg"/><Relationship Id="rId9" Type="http://schemas.microsoft.com/office/2007/relationships/diagramDrawing" Target="../diagrams/drawing2.xml"/></Relationships>
</file>

<file path=ppt/slides/_rels/slide1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19.png"/><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image" Target="../media/image21.png"/><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jpeg"/><Relationship Id="rId7" Type="http://schemas.openxmlformats.org/officeDocument/2006/relationships/image" Target="../media/image25.jpe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 Id="rId9" Type="http://schemas.openxmlformats.org/officeDocument/2006/relationships/image" Target="../media/image27.jpg"/></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3.xml"/><Relationship Id="rId1" Type="http://schemas.openxmlformats.org/officeDocument/2006/relationships/slideLayout" Target="../slideLayouts/slideLayout1.xml"/><Relationship Id="rId5" Type="http://schemas.openxmlformats.org/officeDocument/2006/relationships/image" Target="../media/image2.jpeg"/><Relationship Id="rId4" Type="http://schemas.openxmlformats.org/officeDocument/2006/relationships/image" Target="../media/image29.png"/></Relationships>
</file>

<file path=ppt/slides/_rels/slide24.xml.rels><?xml version="1.0" encoding="UTF-8" standalone="yes"?>
<Relationships xmlns="http://schemas.openxmlformats.org/package/2006/relationships"><Relationship Id="rId8" Type="http://schemas.openxmlformats.org/officeDocument/2006/relationships/image" Target="../media/image34.jpeg"/><Relationship Id="rId3" Type="http://schemas.openxmlformats.org/officeDocument/2006/relationships/image" Target="../media/image30.png"/><Relationship Id="rId7" Type="http://schemas.openxmlformats.org/officeDocument/2006/relationships/image" Target="../media/image33.jpe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32.jpg"/><Relationship Id="rId5" Type="http://schemas.openxmlformats.org/officeDocument/2006/relationships/image" Target="../media/image31.png"/><Relationship Id="rId4" Type="http://schemas.openxmlformats.org/officeDocument/2006/relationships/image" Target="../media/image2.jpeg"/><Relationship Id="rId9" Type="http://schemas.openxmlformats.org/officeDocument/2006/relationships/image" Target="../media/image35.png"/></Relationships>
</file>

<file path=ppt/slides/_rels/slide2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hyperlink" Target="https://docs.google.com/spreadsheets/d/1VHlnwRA8T787v9x_VETPmYuBhoGbM86Jj-bYPnQ_-Dc/edit?usp=sharing"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s://docs.google.com/spreadsheets/d/1AIxcFU-PB3QepWV_ZjZWSRxYgenOf6bv/edit?usp=sharing&amp;ouid=109466755193972209405&amp;rtpof=true&amp;sd=true" TargetMode="External"/><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2.jpeg"/><Relationship Id="rId4" Type="http://schemas.openxmlformats.org/officeDocument/2006/relationships/hyperlink" Target="https://docs.google.com/spreadsheets/d/15pi7R1bcRgHN00UxFtUBvBsc4SVm454v/edit?usp=sharing&amp;ouid=109466755193972209405&amp;rtpof=true&amp;sd=true"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2.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83"/>
        <p:cNvGrpSpPr/>
        <p:nvPr/>
      </p:nvGrpSpPr>
      <p:grpSpPr>
        <a:xfrm>
          <a:off x="0" y="0"/>
          <a:ext cx="0" cy="0"/>
          <a:chOff x="0" y="0"/>
          <a:chExt cx="0" cy="0"/>
        </a:xfrm>
      </p:grpSpPr>
      <p:pic>
        <p:nvPicPr>
          <p:cNvPr id="84" name="Google Shape;84;p13"/>
          <p:cNvPicPr preferRelativeResize="0"/>
          <p:nvPr/>
        </p:nvPicPr>
        <p:blipFill>
          <a:blip r:embed="rId3"/>
          <a:srcRect t="15373" b="15373"/>
          <a:stretch/>
        </p:blipFill>
        <p:spPr>
          <a:xfrm>
            <a:off x="0" y="2055656"/>
            <a:ext cx="18288000" cy="6374847"/>
          </a:xfrm>
          <a:prstGeom prst="rect">
            <a:avLst/>
          </a:prstGeom>
          <a:noFill/>
          <a:ln>
            <a:noFill/>
          </a:ln>
        </p:spPr>
      </p:pic>
      <p:sp>
        <p:nvSpPr>
          <p:cNvPr id="87" name="Google Shape;87;p13"/>
          <p:cNvSpPr txBox="1"/>
          <p:nvPr/>
        </p:nvSpPr>
        <p:spPr>
          <a:xfrm>
            <a:off x="13436082" y="8895692"/>
            <a:ext cx="3823123" cy="443198"/>
          </a:xfrm>
          <a:prstGeom prst="rect">
            <a:avLst/>
          </a:prstGeom>
          <a:noFill/>
          <a:ln>
            <a:noFill/>
          </a:ln>
        </p:spPr>
        <p:txBody>
          <a:bodyPr spcFirstLastPara="1" wrap="square" lIns="0" tIns="0" rIns="0" bIns="0" anchor="t" anchorCtr="0">
            <a:spAutoFit/>
          </a:bodyPr>
          <a:lstStyle/>
          <a:p>
            <a:pPr marL="0" marR="0" lvl="0" indent="0" algn="r" rtl="0">
              <a:lnSpc>
                <a:spcPct val="120010"/>
              </a:lnSpc>
              <a:spcBef>
                <a:spcPts val="0"/>
              </a:spcBef>
              <a:spcAft>
                <a:spcPts val="0"/>
              </a:spcAft>
              <a:buClr>
                <a:srgbClr val="000000"/>
              </a:buClr>
              <a:buSzPts val="1999"/>
              <a:buFont typeface="Arial"/>
              <a:buNone/>
            </a:pPr>
            <a:r>
              <a:rPr lang="en-US" sz="2400" b="0" i="0" u="none" strike="noStrike" cap="none" dirty="0">
                <a:solidFill>
                  <a:srgbClr val="000000"/>
                </a:solidFill>
                <a:latin typeface="Alegreya Sans Medium"/>
                <a:ea typeface="Alegreya Sans Medium"/>
                <a:cs typeface="Alegreya Sans Medium"/>
                <a:sym typeface="Alegreya Sans Medium"/>
              </a:rPr>
              <a:t>BY- ANURAG JOHN PHILLIPS</a:t>
            </a:r>
            <a:endParaRPr sz="1800" b="0" i="0" u="none" strike="noStrike" cap="none" dirty="0">
              <a:solidFill>
                <a:srgbClr val="000000"/>
              </a:solidFill>
              <a:latin typeface="Alegreya Sans Medium"/>
              <a:ea typeface="Alegreya Sans Medium"/>
              <a:cs typeface="Alegreya Sans Medium"/>
              <a:sym typeface="Alegreya Sans Medium"/>
            </a:endParaRPr>
          </a:p>
        </p:txBody>
      </p:sp>
      <p:sp>
        <p:nvSpPr>
          <p:cNvPr id="88" name="Google Shape;88;p13"/>
          <p:cNvSpPr txBox="1"/>
          <p:nvPr/>
        </p:nvSpPr>
        <p:spPr>
          <a:xfrm>
            <a:off x="1028700" y="8895692"/>
            <a:ext cx="2999700" cy="443198"/>
          </a:xfrm>
          <a:prstGeom prst="rect">
            <a:avLst/>
          </a:prstGeom>
          <a:noFill/>
          <a:ln>
            <a:noFill/>
          </a:ln>
        </p:spPr>
        <p:txBody>
          <a:bodyPr spcFirstLastPara="1" wrap="square" lIns="0" tIns="0" rIns="0" bIns="0" anchor="t" anchorCtr="0">
            <a:spAutoFit/>
          </a:bodyPr>
          <a:lstStyle/>
          <a:p>
            <a:pPr marL="0" marR="0" lvl="0" indent="0" algn="l" rtl="0">
              <a:lnSpc>
                <a:spcPct val="120010"/>
              </a:lnSpc>
              <a:spcBef>
                <a:spcPts val="0"/>
              </a:spcBef>
              <a:spcAft>
                <a:spcPts val="0"/>
              </a:spcAft>
              <a:buClr>
                <a:srgbClr val="000000"/>
              </a:buClr>
              <a:buSzPts val="1999"/>
              <a:buFont typeface="Arial"/>
              <a:buNone/>
            </a:pPr>
            <a:r>
              <a:rPr lang="en-US" sz="2400" b="0" i="0" u="none" strike="noStrike" cap="none" dirty="0">
                <a:solidFill>
                  <a:srgbClr val="000000"/>
                </a:solidFill>
                <a:latin typeface="Alegreya Sans Medium"/>
                <a:ea typeface="Alegreya Sans Medium"/>
                <a:cs typeface="Alegreya Sans Medium"/>
                <a:sym typeface="Alegreya Sans Medium"/>
              </a:rPr>
              <a:t>TRAINITY</a:t>
            </a:r>
            <a:endParaRPr sz="1400" b="0" i="0" u="none" strike="noStrike" cap="none" dirty="0">
              <a:solidFill>
                <a:srgbClr val="000000"/>
              </a:solidFill>
              <a:latin typeface="Alegreya Sans Medium"/>
              <a:ea typeface="Alegreya Sans Medium"/>
              <a:cs typeface="Alegreya Sans Medium"/>
              <a:sym typeface="Alegreya Sans Medium"/>
            </a:endParaRPr>
          </a:p>
        </p:txBody>
      </p:sp>
      <p:cxnSp>
        <p:nvCxnSpPr>
          <p:cNvPr id="89" name="Google Shape;89;p13"/>
          <p:cNvCxnSpPr/>
          <p:nvPr/>
        </p:nvCxnSpPr>
        <p:spPr>
          <a:xfrm>
            <a:off x="0" y="8434877"/>
            <a:ext cx="18288000" cy="0"/>
          </a:xfrm>
          <a:prstGeom prst="straightConnector1">
            <a:avLst/>
          </a:prstGeom>
          <a:noFill/>
          <a:ln w="28575" cap="flat" cmpd="sng">
            <a:solidFill>
              <a:srgbClr val="000000"/>
            </a:solidFill>
            <a:prstDash val="solid"/>
            <a:round/>
            <a:headEnd type="none" w="sm" len="sm"/>
            <a:tailEnd type="none" w="sm" len="sm"/>
          </a:ln>
        </p:spPr>
      </p:cxnSp>
      <p:cxnSp>
        <p:nvCxnSpPr>
          <p:cNvPr id="90" name="Google Shape;90;p13"/>
          <p:cNvCxnSpPr/>
          <p:nvPr/>
        </p:nvCxnSpPr>
        <p:spPr>
          <a:xfrm>
            <a:off x="0" y="2074318"/>
            <a:ext cx="18288000" cy="0"/>
          </a:xfrm>
          <a:prstGeom prst="straightConnector1">
            <a:avLst/>
          </a:prstGeom>
          <a:noFill/>
          <a:ln w="28575" cap="flat" cmpd="sng">
            <a:solidFill>
              <a:srgbClr val="000000"/>
            </a:solidFill>
            <a:prstDash val="solid"/>
            <a:round/>
            <a:headEnd type="none" w="sm" len="sm"/>
            <a:tailEnd type="none" w="sm" len="sm"/>
          </a:ln>
        </p:spPr>
      </p:cxnSp>
      <p:sp>
        <p:nvSpPr>
          <p:cNvPr id="91" name="Google Shape;91;p13"/>
          <p:cNvSpPr txBox="1"/>
          <p:nvPr/>
        </p:nvSpPr>
        <p:spPr>
          <a:xfrm>
            <a:off x="1961724" y="675694"/>
            <a:ext cx="14364600" cy="1310359"/>
          </a:xfrm>
          <a:prstGeom prst="rect">
            <a:avLst/>
          </a:prstGeom>
          <a:noFill/>
          <a:ln>
            <a:noFill/>
          </a:ln>
        </p:spPr>
        <p:txBody>
          <a:bodyPr spcFirstLastPara="1" wrap="square" lIns="0" tIns="0" rIns="0" bIns="0" anchor="t" anchorCtr="0">
            <a:spAutoFit/>
          </a:bodyPr>
          <a:lstStyle/>
          <a:p>
            <a:pPr marL="0" marR="0" lvl="0" indent="0" algn="ctr" rtl="0">
              <a:lnSpc>
                <a:spcPct val="131000"/>
              </a:lnSpc>
              <a:spcBef>
                <a:spcPts val="0"/>
              </a:spcBef>
              <a:spcAft>
                <a:spcPts val="0"/>
              </a:spcAft>
              <a:buClr>
                <a:srgbClr val="000000"/>
              </a:buClr>
              <a:buSzPts val="6500"/>
              <a:buFont typeface="Arial"/>
              <a:buNone/>
            </a:pPr>
            <a:r>
              <a:rPr lang="en-US" sz="6500" b="0" i="0" u="none" strike="noStrike" cap="none" dirty="0">
                <a:solidFill>
                  <a:srgbClr val="000000"/>
                </a:solidFill>
                <a:latin typeface="Merriweather"/>
                <a:ea typeface="Merriweather"/>
                <a:cs typeface="Merriweather"/>
                <a:sym typeface="Merriweather"/>
              </a:rPr>
              <a:t>IMDB MOVIE ANALYSIS</a:t>
            </a:r>
            <a:endParaRPr lang="en-US" sz="1400" b="0" i="0" u="none" strike="noStrike" cap="none" dirty="0">
              <a:solidFill>
                <a:srgbClr val="000000"/>
              </a:solidFill>
              <a:latin typeface="Merriweather"/>
              <a:ea typeface="Merriweather"/>
              <a:cs typeface="Merriweather"/>
              <a:sym typeface="Merriweathe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88"/>
        <p:cNvGrpSpPr/>
        <p:nvPr/>
      </p:nvGrpSpPr>
      <p:grpSpPr>
        <a:xfrm>
          <a:off x="0" y="0"/>
          <a:ext cx="0" cy="0"/>
          <a:chOff x="0" y="0"/>
          <a:chExt cx="0" cy="0"/>
        </a:xfrm>
      </p:grpSpPr>
      <p:cxnSp>
        <p:nvCxnSpPr>
          <p:cNvPr id="405" name="Straight Connector 404">
            <a:extLst>
              <a:ext uri="{FF2B5EF4-FFF2-40B4-BE49-F238E27FC236}">
                <a16:creationId xmlns:a16="http://schemas.microsoft.com/office/drawing/2014/main" id="{1503BFE4-729B-D9D0-C17B-501E6AF112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97710" y="1306719"/>
            <a:ext cx="1105408"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407" name="Rectangle 406">
            <a:extLst>
              <a:ext uri="{FF2B5EF4-FFF2-40B4-BE49-F238E27FC236}">
                <a16:creationId xmlns:a16="http://schemas.microsoft.com/office/drawing/2014/main" id="{2AB11B05-5E59-5B88-D8DB-0E975DEAE4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97090" y="0"/>
            <a:ext cx="10390910" cy="10314798"/>
          </a:xfrm>
          <a:prstGeom prst="rect">
            <a:avLst/>
          </a:prstGeom>
          <a:solidFill>
            <a:schemeClr val="bg1">
              <a:lumMod val="95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screenshot of a computer&#10;&#10;Description automatically generated">
            <a:extLst>
              <a:ext uri="{FF2B5EF4-FFF2-40B4-BE49-F238E27FC236}">
                <a16:creationId xmlns:a16="http://schemas.microsoft.com/office/drawing/2014/main" id="{28BCB9A1-1D5D-1825-156D-8B17539072CB}"/>
              </a:ext>
            </a:extLst>
          </p:cNvPr>
          <p:cNvPicPr>
            <a:picLocks noChangeAspect="1"/>
          </p:cNvPicPr>
          <p:nvPr/>
        </p:nvPicPr>
        <p:blipFill>
          <a:blip r:embed="rId3"/>
          <a:stretch>
            <a:fillRect/>
          </a:stretch>
        </p:blipFill>
        <p:spPr>
          <a:xfrm>
            <a:off x="7908945" y="2384267"/>
            <a:ext cx="3989978" cy="7030800"/>
          </a:xfrm>
          <a:prstGeom prst="rect">
            <a:avLst/>
          </a:prstGeom>
        </p:spPr>
      </p:pic>
      <p:pic>
        <p:nvPicPr>
          <p:cNvPr id="5" name="Picture 4" descr="A graph with orange bars&#10;&#10;Description automatically generated">
            <a:extLst>
              <a:ext uri="{FF2B5EF4-FFF2-40B4-BE49-F238E27FC236}">
                <a16:creationId xmlns:a16="http://schemas.microsoft.com/office/drawing/2014/main" id="{B4E4891A-3D38-60AC-1862-FBDB713F7BD6}"/>
              </a:ext>
            </a:extLst>
          </p:cNvPr>
          <p:cNvPicPr>
            <a:picLocks noChangeAspect="1"/>
          </p:cNvPicPr>
          <p:nvPr/>
        </p:nvPicPr>
        <p:blipFill>
          <a:blip r:embed="rId4"/>
          <a:stretch>
            <a:fillRect/>
          </a:stretch>
        </p:blipFill>
        <p:spPr>
          <a:xfrm>
            <a:off x="11938628" y="6959142"/>
            <a:ext cx="6327554" cy="2483564"/>
          </a:xfrm>
          <a:prstGeom prst="rect">
            <a:avLst/>
          </a:prstGeom>
        </p:spPr>
      </p:pic>
      <p:pic>
        <p:nvPicPr>
          <p:cNvPr id="6" name="Picture 5" descr="A graph with blue and white text&#10;&#10;Description automatically generated">
            <a:extLst>
              <a:ext uri="{FF2B5EF4-FFF2-40B4-BE49-F238E27FC236}">
                <a16:creationId xmlns:a16="http://schemas.microsoft.com/office/drawing/2014/main" id="{E34D4AE2-ADA9-E85A-132F-7C9DBB47B00A}"/>
              </a:ext>
            </a:extLst>
          </p:cNvPr>
          <p:cNvPicPr>
            <a:picLocks noChangeAspect="1"/>
          </p:cNvPicPr>
          <p:nvPr/>
        </p:nvPicPr>
        <p:blipFill>
          <a:blip r:embed="rId5"/>
          <a:stretch>
            <a:fillRect/>
          </a:stretch>
        </p:blipFill>
        <p:spPr>
          <a:xfrm>
            <a:off x="11982050" y="2376335"/>
            <a:ext cx="6287500" cy="2483563"/>
          </a:xfrm>
          <a:prstGeom prst="rect">
            <a:avLst/>
          </a:prstGeom>
        </p:spPr>
      </p:pic>
      <p:pic>
        <p:nvPicPr>
          <p:cNvPr id="3" name="Picture 2" descr="A yellow background with black text&#10;&#10;Description automatically generated">
            <a:extLst>
              <a:ext uri="{FF2B5EF4-FFF2-40B4-BE49-F238E27FC236}">
                <a16:creationId xmlns:a16="http://schemas.microsoft.com/office/drawing/2014/main" id="{516838E5-484C-2D70-C5E2-9990008FC242}"/>
              </a:ext>
            </a:extLst>
          </p:cNvPr>
          <p:cNvPicPr>
            <a:picLocks noChangeAspect="1"/>
          </p:cNvPicPr>
          <p:nvPr/>
        </p:nvPicPr>
        <p:blipFill>
          <a:blip r:embed="rId6"/>
          <a:stretch>
            <a:fillRect/>
          </a:stretch>
        </p:blipFill>
        <p:spPr>
          <a:xfrm>
            <a:off x="17716500" y="0"/>
            <a:ext cx="571500" cy="571500"/>
          </a:xfrm>
          <a:prstGeom prst="rect">
            <a:avLst/>
          </a:prstGeom>
        </p:spPr>
      </p:pic>
      <p:graphicFrame>
        <p:nvGraphicFramePr>
          <p:cNvPr id="409" name="Google Shape;393;p26">
            <a:extLst>
              <a:ext uri="{FF2B5EF4-FFF2-40B4-BE49-F238E27FC236}">
                <a16:creationId xmlns:a16="http://schemas.microsoft.com/office/drawing/2014/main" id="{179D1C5D-26C0-8777-1749-7D5401F95D32}"/>
              </a:ext>
            </a:extLst>
          </p:cNvPr>
          <p:cNvGraphicFramePr/>
          <p:nvPr>
            <p:extLst>
              <p:ext uri="{D42A27DB-BD31-4B8C-83A1-F6EECF244321}">
                <p14:modId xmlns:p14="http://schemas.microsoft.com/office/powerpoint/2010/main" val="2934932106"/>
              </p:ext>
            </p:extLst>
          </p:nvPr>
        </p:nvGraphicFramePr>
        <p:xfrm>
          <a:off x="1297710" y="2458381"/>
          <a:ext cx="5943600" cy="7220842"/>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7" name="Google Shape;594;p38">
            <a:extLst>
              <a:ext uri="{FF2B5EF4-FFF2-40B4-BE49-F238E27FC236}">
                <a16:creationId xmlns:a16="http://schemas.microsoft.com/office/drawing/2014/main" id="{884FACC4-5E5C-DD95-C6B4-D428E941A635}"/>
              </a:ext>
            </a:extLst>
          </p:cNvPr>
          <p:cNvSpPr txBox="1"/>
          <p:nvPr/>
        </p:nvSpPr>
        <p:spPr>
          <a:xfrm>
            <a:off x="5137396" y="1230131"/>
            <a:ext cx="8013300" cy="503984"/>
          </a:xfrm>
          <a:prstGeom prst="rect">
            <a:avLst/>
          </a:prstGeom>
          <a:noFill/>
          <a:ln>
            <a:noFill/>
          </a:ln>
        </p:spPr>
        <p:txBody>
          <a:bodyPr spcFirstLastPara="1" wrap="square" lIns="0" tIns="0" rIns="0" bIns="0" anchor="t" anchorCtr="0">
            <a:spAutoFit/>
          </a:bodyPr>
          <a:lstStyle/>
          <a:p>
            <a:pPr marL="0" marR="0" lvl="0" indent="0" algn="ctr" rtl="0">
              <a:lnSpc>
                <a:spcPct val="131000"/>
              </a:lnSpc>
              <a:spcBef>
                <a:spcPts val="0"/>
              </a:spcBef>
              <a:spcAft>
                <a:spcPts val="0"/>
              </a:spcAft>
              <a:buClr>
                <a:srgbClr val="000000"/>
              </a:buClr>
              <a:buSzPts val="6500"/>
              <a:buFont typeface="Arial"/>
              <a:buNone/>
            </a:pPr>
            <a:r>
              <a:rPr lang="en-US" sz="2500" dirty="0">
                <a:latin typeface="Merriweather"/>
                <a:ea typeface="Merriweather"/>
                <a:cs typeface="Merriweather"/>
                <a:sym typeface="Merriweather"/>
              </a:rPr>
              <a:t>FINDINGS</a:t>
            </a:r>
            <a:endParaRPr lang="en-US" sz="2500" b="0" i="0" u="none" strike="noStrike" cap="none" dirty="0">
              <a:solidFill>
                <a:srgbClr val="000000"/>
              </a:solidFill>
              <a:latin typeface="Merriweather"/>
              <a:ea typeface="Merriweather"/>
              <a:cs typeface="Merriweather"/>
              <a:sym typeface="Merriweather"/>
            </a:endParaRPr>
          </a:p>
        </p:txBody>
      </p:sp>
      <p:cxnSp>
        <p:nvCxnSpPr>
          <p:cNvPr id="8" name="Google Shape;595;p38">
            <a:extLst>
              <a:ext uri="{FF2B5EF4-FFF2-40B4-BE49-F238E27FC236}">
                <a16:creationId xmlns:a16="http://schemas.microsoft.com/office/drawing/2014/main" id="{44953CB7-2E81-8E23-381E-CF7AC4E7A726}"/>
              </a:ext>
            </a:extLst>
          </p:cNvPr>
          <p:cNvCxnSpPr/>
          <p:nvPr/>
        </p:nvCxnSpPr>
        <p:spPr>
          <a:xfrm>
            <a:off x="1779212" y="1774463"/>
            <a:ext cx="14729575" cy="0"/>
          </a:xfrm>
          <a:prstGeom prst="straightConnector1">
            <a:avLst/>
          </a:prstGeom>
          <a:noFill/>
          <a:ln w="28575" cap="flat" cmpd="sng">
            <a:solidFill>
              <a:srgbClr val="000000"/>
            </a:solidFill>
            <a:prstDash val="solid"/>
            <a:round/>
            <a:headEnd type="none" w="sm" len="sm"/>
            <a:tailEnd type="none" w="sm" len="sm"/>
          </a:ln>
        </p:spPr>
      </p:cxnSp>
      <p:cxnSp>
        <p:nvCxnSpPr>
          <p:cNvPr id="9" name="Google Shape;596;p38">
            <a:extLst>
              <a:ext uri="{FF2B5EF4-FFF2-40B4-BE49-F238E27FC236}">
                <a16:creationId xmlns:a16="http://schemas.microsoft.com/office/drawing/2014/main" id="{62C0AEC7-0186-5EF2-14D2-97246D0AB50A}"/>
              </a:ext>
            </a:extLst>
          </p:cNvPr>
          <p:cNvCxnSpPr/>
          <p:nvPr/>
        </p:nvCxnSpPr>
        <p:spPr>
          <a:xfrm>
            <a:off x="1779212" y="1028700"/>
            <a:ext cx="14729575" cy="0"/>
          </a:xfrm>
          <a:prstGeom prst="straightConnector1">
            <a:avLst/>
          </a:prstGeom>
          <a:noFill/>
          <a:ln w="28575" cap="flat" cmpd="sng">
            <a:solidFill>
              <a:srgbClr val="000000"/>
            </a:solidFill>
            <a:prstDash val="solid"/>
            <a:round/>
            <a:headEnd type="none" w="sm" len="sm"/>
            <a:tailEnd type="none" w="sm" len="sm"/>
          </a:ln>
        </p:spPr>
      </p:cxnSp>
      <p:pic>
        <p:nvPicPr>
          <p:cNvPr id="11" name="Picture 10">
            <a:extLst>
              <a:ext uri="{FF2B5EF4-FFF2-40B4-BE49-F238E27FC236}">
                <a16:creationId xmlns:a16="http://schemas.microsoft.com/office/drawing/2014/main" id="{51B78E3F-542C-3B02-CB52-90FC8004E8D6}"/>
              </a:ext>
            </a:extLst>
          </p:cNvPr>
          <p:cNvPicPr>
            <a:picLocks noChangeAspect="1"/>
          </p:cNvPicPr>
          <p:nvPr/>
        </p:nvPicPr>
        <p:blipFill>
          <a:blip r:embed="rId12"/>
          <a:stretch>
            <a:fillRect/>
          </a:stretch>
        </p:blipFill>
        <p:spPr>
          <a:xfrm>
            <a:off x="1220412" y="1147392"/>
            <a:ext cx="1535780" cy="349041"/>
          </a:xfrm>
          <a:prstGeom prst="rect">
            <a:avLst/>
          </a:prstGeom>
        </p:spPr>
      </p:pic>
    </p:spTree>
    <p:extLst>
      <p:ext uri="{BB962C8B-B14F-4D97-AF65-F5344CB8AC3E}">
        <p14:creationId xmlns:p14="http://schemas.microsoft.com/office/powerpoint/2010/main" val="32355665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76"/>
        <p:cNvGrpSpPr/>
        <p:nvPr/>
      </p:nvGrpSpPr>
      <p:grpSpPr>
        <a:xfrm>
          <a:off x="0" y="0"/>
          <a:ext cx="0" cy="0"/>
          <a:chOff x="0" y="0"/>
          <a:chExt cx="0" cy="0"/>
        </a:xfrm>
      </p:grpSpPr>
      <p:pic>
        <p:nvPicPr>
          <p:cNvPr id="377" name="Google Shape;377;p25"/>
          <p:cNvPicPr preferRelativeResize="0"/>
          <p:nvPr/>
        </p:nvPicPr>
        <p:blipFill>
          <a:blip r:embed="rId3"/>
          <a:srcRect l="7524" r="7524"/>
          <a:stretch/>
        </p:blipFill>
        <p:spPr>
          <a:xfrm>
            <a:off x="9134475" y="420319"/>
            <a:ext cx="8024812" cy="9446362"/>
          </a:xfrm>
          <a:prstGeom prst="rect">
            <a:avLst/>
          </a:prstGeom>
          <a:noFill/>
          <a:ln>
            <a:noFill/>
          </a:ln>
        </p:spPr>
      </p:pic>
      <p:grpSp>
        <p:nvGrpSpPr>
          <p:cNvPr id="378" name="Google Shape;378;p25"/>
          <p:cNvGrpSpPr/>
          <p:nvPr/>
        </p:nvGrpSpPr>
        <p:grpSpPr>
          <a:xfrm>
            <a:off x="934245" y="1853541"/>
            <a:ext cx="7973775" cy="6043156"/>
            <a:chOff x="0" y="-66675"/>
            <a:chExt cx="10631700" cy="8057542"/>
          </a:xfrm>
        </p:grpSpPr>
        <p:sp>
          <p:nvSpPr>
            <p:cNvPr id="379" name="Google Shape;379;p25"/>
            <p:cNvSpPr txBox="1"/>
            <p:nvPr/>
          </p:nvSpPr>
          <p:spPr>
            <a:xfrm>
              <a:off x="0" y="-66675"/>
              <a:ext cx="10631700" cy="5241435"/>
            </a:xfrm>
            <a:prstGeom prst="rect">
              <a:avLst/>
            </a:prstGeom>
            <a:noFill/>
            <a:ln>
              <a:noFill/>
            </a:ln>
          </p:spPr>
          <p:txBody>
            <a:bodyPr spcFirstLastPara="1" wrap="square" lIns="0" tIns="0" rIns="0" bIns="0" anchor="t" anchorCtr="0">
              <a:spAutoFit/>
            </a:bodyPr>
            <a:lstStyle/>
            <a:p>
              <a:pPr marL="0" marR="0" lvl="0" indent="0" algn="l" rtl="0">
                <a:lnSpc>
                  <a:spcPct val="131000"/>
                </a:lnSpc>
                <a:spcBef>
                  <a:spcPts val="0"/>
                </a:spcBef>
                <a:spcAft>
                  <a:spcPts val="0"/>
                </a:spcAft>
                <a:buClr>
                  <a:srgbClr val="000000"/>
                </a:buClr>
                <a:buSzPts val="6500"/>
                <a:buFont typeface="Arial"/>
                <a:buNone/>
              </a:pPr>
              <a:r>
                <a:rPr lang="en-US" sz="6500" dirty="0">
                  <a:latin typeface="Merriweather"/>
                  <a:ea typeface="Merriweather"/>
                  <a:cs typeface="Merriweather"/>
                  <a:sym typeface="Merriweather"/>
                </a:rPr>
                <a:t>B</a:t>
              </a:r>
              <a:r>
                <a:rPr lang="en-US" sz="6500" b="0" i="0" u="none" strike="noStrike" cap="none" dirty="0">
                  <a:solidFill>
                    <a:srgbClr val="000000"/>
                  </a:solidFill>
                  <a:latin typeface="Merriweather"/>
                  <a:ea typeface="Merriweather"/>
                  <a:cs typeface="Merriweather"/>
                  <a:sym typeface="Merriweather"/>
                </a:rPr>
                <a:t>. </a:t>
              </a:r>
              <a:br>
                <a:rPr lang="en-US" sz="6500" b="0" i="0" u="none" strike="noStrike" cap="none" dirty="0">
                  <a:solidFill>
                    <a:srgbClr val="000000"/>
                  </a:solidFill>
                  <a:latin typeface="Merriweather"/>
                  <a:ea typeface="Merriweather"/>
                  <a:cs typeface="Merriweather"/>
                  <a:sym typeface="Merriweather"/>
                </a:rPr>
              </a:br>
              <a:r>
                <a:rPr lang="en-US" sz="6500" b="0" i="0" u="none" strike="noStrike" cap="none" dirty="0">
                  <a:solidFill>
                    <a:srgbClr val="000000"/>
                  </a:solidFill>
                  <a:latin typeface="Merriweather"/>
                  <a:ea typeface="Merriweather"/>
                  <a:cs typeface="Merriweather"/>
                  <a:sym typeface="Merriweather"/>
                </a:rPr>
                <a:t>MOVIE DURATION ANALYSIS</a:t>
              </a:r>
              <a:endParaRPr sz="1400" b="0" i="0" u="none" strike="noStrike" cap="none" dirty="0">
                <a:solidFill>
                  <a:srgbClr val="000000"/>
                </a:solidFill>
                <a:latin typeface="Merriweather"/>
                <a:ea typeface="Merriweather"/>
                <a:cs typeface="Merriweather"/>
                <a:sym typeface="Merriweather"/>
              </a:endParaRPr>
            </a:p>
          </p:txBody>
        </p:sp>
        <p:sp>
          <p:nvSpPr>
            <p:cNvPr id="380" name="Google Shape;380;p25"/>
            <p:cNvSpPr txBox="1"/>
            <p:nvPr/>
          </p:nvSpPr>
          <p:spPr>
            <a:xfrm>
              <a:off x="0" y="5627143"/>
              <a:ext cx="10631700" cy="2363724"/>
            </a:xfrm>
            <a:prstGeom prst="rect">
              <a:avLst/>
            </a:prstGeom>
            <a:noFill/>
            <a:ln>
              <a:noFill/>
            </a:ln>
          </p:spPr>
          <p:txBody>
            <a:bodyPr spcFirstLastPara="1" wrap="square" lIns="0" tIns="0" rIns="0" bIns="0" anchor="t" anchorCtr="0">
              <a:spAutoFit/>
            </a:bodyPr>
            <a:lstStyle/>
            <a:p>
              <a:pPr>
                <a:lnSpc>
                  <a:spcPct val="120000"/>
                </a:lnSpc>
                <a:buSzPts val="2000"/>
              </a:pPr>
              <a:r>
                <a:rPr lang="en-US" sz="3200" b="0" i="0" u="none" strike="noStrike" cap="none" dirty="0" err="1">
                  <a:solidFill>
                    <a:srgbClr val="000000"/>
                  </a:solidFill>
                  <a:latin typeface="Alegreya Sans Medium"/>
                  <a:ea typeface="Alegreya Sans Medium"/>
                  <a:cs typeface="Alegreya Sans Medium"/>
                  <a:sym typeface="Alegreya Sans Medium"/>
                </a:rPr>
                <a:t>Analyse</a:t>
              </a:r>
              <a:r>
                <a:rPr lang="en-US" sz="3200" b="0" i="0" u="none" strike="noStrike" cap="none" dirty="0">
                  <a:solidFill>
                    <a:srgbClr val="000000"/>
                  </a:solidFill>
                  <a:latin typeface="Alegreya Sans Medium"/>
                  <a:ea typeface="Alegreya Sans Medium"/>
                  <a:cs typeface="Alegreya Sans Medium"/>
                  <a:sym typeface="Alegreya Sans Medium"/>
                </a:rPr>
                <a:t> the distribution of movie durations and identify the relationship between movie duration and IMDB score</a:t>
              </a:r>
            </a:p>
          </p:txBody>
        </p:sp>
      </p:grpSp>
      <p:cxnSp>
        <p:nvCxnSpPr>
          <p:cNvPr id="381" name="Google Shape;381;p25"/>
          <p:cNvCxnSpPr/>
          <p:nvPr/>
        </p:nvCxnSpPr>
        <p:spPr>
          <a:xfrm rot="-5400000">
            <a:off x="12030075" y="5129213"/>
            <a:ext cx="10287000" cy="0"/>
          </a:xfrm>
          <a:prstGeom prst="straightConnector1">
            <a:avLst/>
          </a:prstGeom>
          <a:noFill/>
          <a:ln w="28575" cap="flat" cmpd="sng">
            <a:solidFill>
              <a:srgbClr val="CFC9BD"/>
            </a:solidFill>
            <a:prstDash val="solid"/>
            <a:round/>
            <a:headEnd type="none" w="sm" len="sm"/>
            <a:tailEnd type="none" w="sm" len="sm"/>
          </a:ln>
        </p:spPr>
      </p:cxnSp>
      <p:sp>
        <p:nvSpPr>
          <p:cNvPr id="384" name="Google Shape;384;p25"/>
          <p:cNvSpPr txBox="1"/>
          <p:nvPr/>
        </p:nvSpPr>
        <p:spPr>
          <a:xfrm rot="5400000">
            <a:off x="16652685" y="1687344"/>
            <a:ext cx="2224575" cy="332399"/>
          </a:xfrm>
          <a:prstGeom prst="rect">
            <a:avLst/>
          </a:prstGeom>
          <a:noFill/>
          <a:ln>
            <a:noFill/>
          </a:ln>
        </p:spPr>
        <p:txBody>
          <a:bodyPr spcFirstLastPara="1" wrap="square" lIns="0" tIns="0" rIns="0" bIns="0" anchor="t" anchorCtr="0">
            <a:spAutoFit/>
          </a:bodyPr>
          <a:lstStyle/>
          <a:p>
            <a:pPr marL="0" marR="0" lvl="0" indent="0" algn="r" rtl="0">
              <a:lnSpc>
                <a:spcPct val="120000"/>
              </a:lnSpc>
              <a:spcBef>
                <a:spcPts val="0"/>
              </a:spcBef>
              <a:spcAft>
                <a:spcPts val="0"/>
              </a:spcAft>
              <a:buClr>
                <a:srgbClr val="000000"/>
              </a:buClr>
              <a:buSzPts val="1800"/>
              <a:buFont typeface="Arial"/>
              <a:buNone/>
            </a:pPr>
            <a:r>
              <a:rPr lang="en-US" sz="1800" dirty="0">
                <a:latin typeface="Alegreya Sans Medium"/>
                <a:ea typeface="Alegreya Sans Medium"/>
                <a:cs typeface="Alegreya Sans Medium"/>
                <a:sym typeface="Alegreya Sans Medium"/>
              </a:rPr>
              <a:t>IMDB MOVIE ANALYSIS</a:t>
            </a:r>
            <a:endParaRPr sz="1400" b="0" i="0" u="none" strike="noStrike" cap="none" dirty="0">
              <a:solidFill>
                <a:srgbClr val="000000"/>
              </a:solidFill>
              <a:latin typeface="Alegreya Sans Medium"/>
              <a:ea typeface="Alegreya Sans Medium"/>
              <a:cs typeface="Alegreya Sans Medium"/>
              <a:sym typeface="Alegreya Sans Medium"/>
            </a:endParaRPr>
          </a:p>
        </p:txBody>
      </p:sp>
      <p:sp>
        <p:nvSpPr>
          <p:cNvPr id="4" name="Google Shape;384;p25">
            <a:extLst>
              <a:ext uri="{FF2B5EF4-FFF2-40B4-BE49-F238E27FC236}">
                <a16:creationId xmlns:a16="http://schemas.microsoft.com/office/drawing/2014/main" id="{8683A4BA-8AAF-5865-A682-25977E9EEB4A}"/>
              </a:ext>
            </a:extLst>
          </p:cNvPr>
          <p:cNvSpPr txBox="1"/>
          <p:nvPr/>
        </p:nvSpPr>
        <p:spPr>
          <a:xfrm rot="5400000">
            <a:off x="16725571" y="7803234"/>
            <a:ext cx="2224575" cy="332399"/>
          </a:xfrm>
          <a:prstGeom prst="rect">
            <a:avLst/>
          </a:prstGeom>
          <a:noFill/>
          <a:ln>
            <a:noFill/>
          </a:ln>
        </p:spPr>
        <p:txBody>
          <a:bodyPr spcFirstLastPara="1" wrap="square" lIns="0" tIns="0" rIns="0" bIns="0" anchor="t" anchorCtr="0">
            <a:spAutoFit/>
          </a:bodyPr>
          <a:lstStyle/>
          <a:p>
            <a:pPr marL="0" marR="0" lvl="0" indent="0" algn="r" rtl="0">
              <a:lnSpc>
                <a:spcPct val="120000"/>
              </a:lnSpc>
              <a:spcBef>
                <a:spcPts val="0"/>
              </a:spcBef>
              <a:spcAft>
                <a:spcPts val="0"/>
              </a:spcAft>
              <a:buClr>
                <a:srgbClr val="000000"/>
              </a:buClr>
              <a:buSzPts val="1800"/>
              <a:buFont typeface="Arial"/>
              <a:buNone/>
            </a:pPr>
            <a:r>
              <a:rPr lang="en-US" sz="1800" dirty="0">
                <a:latin typeface="Alegreya Sans Medium"/>
                <a:ea typeface="Alegreya Sans Medium"/>
                <a:cs typeface="Alegreya Sans Medium"/>
                <a:sym typeface="Alegreya Sans Medium"/>
              </a:rPr>
              <a:t>IMDB MOVIE ANALYSIS</a:t>
            </a:r>
            <a:endParaRPr sz="1400" b="0" i="0" u="none" strike="noStrike" cap="none" dirty="0">
              <a:solidFill>
                <a:srgbClr val="000000"/>
              </a:solidFill>
              <a:latin typeface="Alegreya Sans Medium"/>
              <a:ea typeface="Alegreya Sans Medium"/>
              <a:cs typeface="Alegreya Sans Medium"/>
              <a:sym typeface="Alegreya Sans Medium"/>
            </a:endParaRPr>
          </a:p>
        </p:txBody>
      </p:sp>
      <p:pic>
        <p:nvPicPr>
          <p:cNvPr id="2" name="Picture 1" descr="A yellow background with black text&#10;&#10;Description automatically generated">
            <a:extLst>
              <a:ext uri="{FF2B5EF4-FFF2-40B4-BE49-F238E27FC236}">
                <a16:creationId xmlns:a16="http://schemas.microsoft.com/office/drawing/2014/main" id="{219E9A89-4E39-98E7-E119-7E4D2CEB7317}"/>
              </a:ext>
            </a:extLst>
          </p:cNvPr>
          <p:cNvPicPr>
            <a:picLocks noChangeAspect="1"/>
          </p:cNvPicPr>
          <p:nvPr/>
        </p:nvPicPr>
        <p:blipFill>
          <a:blip r:embed="rId4"/>
          <a:stretch>
            <a:fillRect/>
          </a:stretch>
        </p:blipFill>
        <p:spPr>
          <a:xfrm>
            <a:off x="17716500" y="0"/>
            <a:ext cx="571500" cy="571500"/>
          </a:xfrm>
          <a:prstGeom prst="rect">
            <a:avLst/>
          </a:prstGeom>
        </p:spPr>
      </p:pic>
    </p:spTree>
    <p:extLst>
      <p:ext uri="{BB962C8B-B14F-4D97-AF65-F5344CB8AC3E}">
        <p14:creationId xmlns:p14="http://schemas.microsoft.com/office/powerpoint/2010/main" val="39057547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88"/>
        <p:cNvGrpSpPr/>
        <p:nvPr/>
      </p:nvGrpSpPr>
      <p:grpSpPr>
        <a:xfrm>
          <a:off x="0" y="0"/>
          <a:ext cx="0" cy="0"/>
          <a:chOff x="0" y="0"/>
          <a:chExt cx="0" cy="0"/>
        </a:xfrm>
      </p:grpSpPr>
      <p:sp useBgFill="1">
        <p:nvSpPr>
          <p:cNvPr id="404" name="Rectangle 397">
            <a:extLst>
              <a:ext uri="{FF2B5EF4-FFF2-40B4-BE49-F238E27FC236}">
                <a16:creationId xmlns:a16="http://schemas.microsoft.com/office/drawing/2014/main" id="{85B9AB05-2A22-4BDA-B7D0-ECDC7B69FB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3" name="Google Shape;393;p26"/>
          <p:cNvSpPr txBox="1"/>
          <p:nvPr/>
        </p:nvSpPr>
        <p:spPr>
          <a:xfrm>
            <a:off x="1307163" y="3671004"/>
            <a:ext cx="7558374" cy="5587293"/>
          </a:xfrm>
          <a:prstGeom prst="rect">
            <a:avLst/>
          </a:prstGeom>
        </p:spPr>
        <p:txBody>
          <a:bodyPr spcFirstLastPara="1" vert="horz" lIns="91440" tIns="45720" rIns="91440" bIns="45720" rtlCol="0" anchor="t" anchorCtr="0">
            <a:normAutofit/>
          </a:bodyPr>
          <a:lstStyle/>
          <a:p>
            <a:pPr marR="0" lvl="0">
              <a:lnSpc>
                <a:spcPct val="90000"/>
              </a:lnSpc>
              <a:spcBef>
                <a:spcPts val="0"/>
              </a:spcBef>
              <a:spcAft>
                <a:spcPts val="600"/>
              </a:spcAft>
              <a:buClr>
                <a:srgbClr val="000000"/>
              </a:buClr>
              <a:buSzPts val="2500"/>
            </a:pPr>
            <a:r>
              <a:rPr lang="en-US" sz="3000" b="0" i="0" u="none" strike="noStrike" kern="1200" cap="none" dirty="0">
                <a:solidFill>
                  <a:schemeClr val="tx1">
                    <a:lumMod val="65000"/>
                    <a:lumOff val="35000"/>
                  </a:schemeClr>
                </a:solidFill>
                <a:latin typeface="+mn-lt"/>
                <a:ea typeface="+mn-ea"/>
                <a:cs typeface="+mn-cs"/>
                <a:sym typeface="Merriweather"/>
              </a:rPr>
              <a:t> </a:t>
            </a:r>
            <a:br>
              <a:rPr lang="en-US" sz="3000" b="0" i="0" u="none" strike="noStrike" kern="1200" cap="none" dirty="0">
                <a:solidFill>
                  <a:schemeClr val="tx1">
                    <a:lumMod val="65000"/>
                    <a:lumOff val="35000"/>
                  </a:schemeClr>
                </a:solidFill>
                <a:latin typeface="+mn-lt"/>
                <a:ea typeface="+mn-ea"/>
                <a:cs typeface="+mn-cs"/>
                <a:sym typeface="Merriweather"/>
              </a:rPr>
            </a:br>
            <a:endParaRPr lang="en-US" sz="3000" b="0" i="0" u="none" strike="noStrike" kern="1200" cap="none" dirty="0">
              <a:solidFill>
                <a:schemeClr val="tx1">
                  <a:lumMod val="65000"/>
                  <a:lumOff val="35000"/>
                </a:schemeClr>
              </a:solidFill>
              <a:latin typeface="+mn-lt"/>
              <a:ea typeface="+mn-ea"/>
              <a:cs typeface="+mn-cs"/>
              <a:sym typeface="Merriweather"/>
            </a:endParaRPr>
          </a:p>
          <a:p>
            <a:pPr marL="0" marR="0" lvl="0" indent="-228600">
              <a:lnSpc>
                <a:spcPct val="90000"/>
              </a:lnSpc>
              <a:spcBef>
                <a:spcPts val="0"/>
              </a:spcBef>
              <a:spcAft>
                <a:spcPts val="600"/>
              </a:spcAft>
              <a:buClr>
                <a:srgbClr val="000000"/>
              </a:buClr>
              <a:buSzPts val="2500"/>
              <a:buFont typeface="Arial" panose="020B0604020202020204" pitchFamily="34" charset="0"/>
              <a:buChar char="•"/>
            </a:pPr>
            <a:endParaRPr lang="en-US" sz="3000" b="0" i="0" u="none" strike="noStrike" kern="1200" cap="none" dirty="0">
              <a:solidFill>
                <a:schemeClr val="tx1">
                  <a:lumMod val="65000"/>
                  <a:lumOff val="35000"/>
                </a:schemeClr>
              </a:solidFill>
              <a:latin typeface="+mn-lt"/>
              <a:ea typeface="+mn-ea"/>
              <a:cs typeface="+mn-cs"/>
              <a:sym typeface="Merriweather"/>
            </a:endParaRPr>
          </a:p>
          <a:p>
            <a:pPr marL="0" marR="0" lvl="0" indent="-228600">
              <a:lnSpc>
                <a:spcPct val="90000"/>
              </a:lnSpc>
              <a:spcBef>
                <a:spcPts val="0"/>
              </a:spcBef>
              <a:spcAft>
                <a:spcPts val="600"/>
              </a:spcAft>
              <a:buClr>
                <a:srgbClr val="000000"/>
              </a:buClr>
              <a:buSzPts val="2500"/>
              <a:buFont typeface="Arial" panose="020B0604020202020204" pitchFamily="34" charset="0"/>
              <a:buChar char="•"/>
            </a:pPr>
            <a:endParaRPr lang="en-US" sz="3000" b="0" i="0" u="none" strike="noStrike" kern="1200" cap="none" dirty="0">
              <a:solidFill>
                <a:schemeClr val="tx1">
                  <a:lumMod val="65000"/>
                  <a:lumOff val="35000"/>
                </a:schemeClr>
              </a:solidFill>
              <a:latin typeface="+mn-lt"/>
              <a:ea typeface="+mn-ea"/>
              <a:cs typeface="+mn-cs"/>
              <a:sym typeface="Merriweather"/>
            </a:endParaRPr>
          </a:p>
          <a:p>
            <a:pPr marL="0" marR="0" lvl="0" indent="-228600">
              <a:lnSpc>
                <a:spcPct val="90000"/>
              </a:lnSpc>
              <a:spcBef>
                <a:spcPts val="0"/>
              </a:spcBef>
              <a:spcAft>
                <a:spcPts val="600"/>
              </a:spcAft>
              <a:buClr>
                <a:srgbClr val="000000"/>
              </a:buClr>
              <a:buSzPts val="2500"/>
              <a:buFont typeface="Arial" panose="020B0604020202020204" pitchFamily="34" charset="0"/>
              <a:buChar char="•"/>
            </a:pPr>
            <a:endParaRPr lang="en-US" sz="3000" b="0" i="0" u="none" strike="noStrike" kern="1200" cap="none" dirty="0">
              <a:solidFill>
                <a:schemeClr val="tx1">
                  <a:lumMod val="65000"/>
                  <a:lumOff val="35000"/>
                </a:schemeClr>
              </a:solidFill>
              <a:latin typeface="+mn-lt"/>
              <a:ea typeface="+mn-ea"/>
              <a:cs typeface="+mn-cs"/>
              <a:sym typeface="Merriweather"/>
            </a:endParaRPr>
          </a:p>
          <a:p>
            <a:pPr marL="0" marR="0" lvl="0" indent="-228600">
              <a:lnSpc>
                <a:spcPct val="90000"/>
              </a:lnSpc>
              <a:spcBef>
                <a:spcPts val="0"/>
              </a:spcBef>
              <a:spcAft>
                <a:spcPts val="600"/>
              </a:spcAft>
              <a:buClr>
                <a:srgbClr val="000000"/>
              </a:buClr>
              <a:buSzPts val="2500"/>
              <a:buFont typeface="Arial" panose="020B0604020202020204" pitchFamily="34" charset="0"/>
              <a:buChar char="•"/>
            </a:pPr>
            <a:endParaRPr lang="en-US" sz="3000" b="0" i="0" u="none" strike="noStrike" kern="1200" cap="none" dirty="0">
              <a:solidFill>
                <a:schemeClr val="tx1">
                  <a:lumMod val="65000"/>
                  <a:lumOff val="35000"/>
                </a:schemeClr>
              </a:solidFill>
              <a:latin typeface="+mn-lt"/>
              <a:ea typeface="+mn-ea"/>
              <a:cs typeface="+mn-cs"/>
              <a:sym typeface="Merriweather"/>
            </a:endParaRPr>
          </a:p>
          <a:p>
            <a:pPr marL="0" marR="0" lvl="0" indent="-228600">
              <a:lnSpc>
                <a:spcPct val="90000"/>
              </a:lnSpc>
              <a:spcBef>
                <a:spcPts val="0"/>
              </a:spcBef>
              <a:spcAft>
                <a:spcPts val="600"/>
              </a:spcAft>
              <a:buClr>
                <a:srgbClr val="000000"/>
              </a:buClr>
              <a:buSzPts val="2500"/>
              <a:buFont typeface="Arial" panose="020B0604020202020204" pitchFamily="34" charset="0"/>
              <a:buChar char="•"/>
            </a:pPr>
            <a:endParaRPr lang="en-US" sz="3000" b="0" i="0" u="none" strike="noStrike" kern="1200" cap="none" dirty="0">
              <a:solidFill>
                <a:schemeClr val="tx1">
                  <a:lumMod val="65000"/>
                  <a:lumOff val="35000"/>
                </a:schemeClr>
              </a:solidFill>
              <a:latin typeface="+mn-lt"/>
              <a:ea typeface="+mn-ea"/>
              <a:cs typeface="+mn-cs"/>
              <a:sym typeface="Merriweather"/>
            </a:endParaRPr>
          </a:p>
          <a:p>
            <a:pPr marL="0" marR="0" lvl="0" indent="-228600">
              <a:lnSpc>
                <a:spcPct val="90000"/>
              </a:lnSpc>
              <a:spcBef>
                <a:spcPts val="0"/>
              </a:spcBef>
              <a:spcAft>
                <a:spcPts val="600"/>
              </a:spcAft>
              <a:buClr>
                <a:srgbClr val="000000"/>
              </a:buClr>
              <a:buSzPts val="2500"/>
              <a:buFont typeface="Arial" panose="020B0604020202020204" pitchFamily="34" charset="0"/>
              <a:buChar char="•"/>
            </a:pPr>
            <a:endParaRPr lang="en-US" sz="3000" b="0" i="0" u="none" strike="noStrike" kern="1200" cap="none" dirty="0">
              <a:solidFill>
                <a:schemeClr val="tx1">
                  <a:lumMod val="65000"/>
                  <a:lumOff val="35000"/>
                </a:schemeClr>
              </a:solidFill>
              <a:latin typeface="+mn-lt"/>
              <a:ea typeface="+mn-ea"/>
              <a:cs typeface="+mn-cs"/>
              <a:sym typeface="Merriweather"/>
            </a:endParaRPr>
          </a:p>
        </p:txBody>
      </p:sp>
      <p:sp>
        <p:nvSpPr>
          <p:cNvPr id="405" name="Rectangle 399">
            <a:extLst>
              <a:ext uri="{FF2B5EF4-FFF2-40B4-BE49-F238E27FC236}">
                <a16:creationId xmlns:a16="http://schemas.microsoft.com/office/drawing/2014/main" id="{D9759409-BDF8-4BFD-9AF3-4B5C04C2A1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172700" y="0"/>
            <a:ext cx="8115300" cy="102870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screenshot of a computer&#10;&#10;Description automatically generated">
            <a:extLst>
              <a:ext uri="{FF2B5EF4-FFF2-40B4-BE49-F238E27FC236}">
                <a16:creationId xmlns:a16="http://schemas.microsoft.com/office/drawing/2014/main" id="{557DB723-468C-6E20-83F6-AF77A090E9D3}"/>
              </a:ext>
            </a:extLst>
          </p:cNvPr>
          <p:cNvPicPr>
            <a:picLocks noChangeAspect="1"/>
          </p:cNvPicPr>
          <p:nvPr/>
        </p:nvPicPr>
        <p:blipFill>
          <a:blip r:embed="rId3"/>
          <a:stretch>
            <a:fillRect/>
          </a:stretch>
        </p:blipFill>
        <p:spPr>
          <a:xfrm>
            <a:off x="10477500" y="0"/>
            <a:ext cx="7558374" cy="10236826"/>
          </a:xfrm>
          <a:prstGeom prst="rect">
            <a:avLst/>
          </a:prstGeom>
        </p:spPr>
      </p:pic>
      <p:sp>
        <p:nvSpPr>
          <p:cNvPr id="5" name="Google Shape;594;p38">
            <a:extLst>
              <a:ext uri="{FF2B5EF4-FFF2-40B4-BE49-F238E27FC236}">
                <a16:creationId xmlns:a16="http://schemas.microsoft.com/office/drawing/2014/main" id="{8E61A1B9-E65E-AFE8-2EF5-EC3992D4B84D}"/>
              </a:ext>
            </a:extLst>
          </p:cNvPr>
          <p:cNvSpPr txBox="1"/>
          <p:nvPr/>
        </p:nvSpPr>
        <p:spPr>
          <a:xfrm>
            <a:off x="1505819" y="4220427"/>
            <a:ext cx="8013300" cy="1846146"/>
          </a:xfrm>
          <a:prstGeom prst="rect">
            <a:avLst/>
          </a:prstGeom>
          <a:noFill/>
          <a:ln>
            <a:noFill/>
          </a:ln>
        </p:spPr>
        <p:txBody>
          <a:bodyPr spcFirstLastPara="1" wrap="square" lIns="0" tIns="0" rIns="0" bIns="0" anchor="t" anchorCtr="0">
            <a:spAutoFit/>
          </a:bodyPr>
          <a:lstStyle/>
          <a:p>
            <a:pPr marL="0" marR="0" lvl="0" indent="0" rtl="0">
              <a:lnSpc>
                <a:spcPct val="120008"/>
              </a:lnSpc>
              <a:spcBef>
                <a:spcPts val="0"/>
              </a:spcBef>
              <a:spcAft>
                <a:spcPts val="0"/>
              </a:spcAft>
              <a:buClr>
                <a:srgbClr val="000000"/>
              </a:buClr>
              <a:buSzPts val="2499"/>
              <a:buFont typeface="Arial"/>
              <a:buNone/>
            </a:pPr>
            <a:r>
              <a:rPr lang="en-US" sz="2499" b="0" i="0" u="none" strike="noStrike" cap="none" dirty="0">
                <a:solidFill>
                  <a:srgbClr val="000000"/>
                </a:solidFill>
                <a:latin typeface="Merriweather"/>
                <a:ea typeface="Merriweather"/>
                <a:cs typeface="Merriweather"/>
                <a:sym typeface="Merriweather"/>
              </a:rPr>
              <a:t>FOR MOVIE DURATION ANALYSIS</a:t>
            </a:r>
            <a:br>
              <a:rPr lang="en-US" sz="2499" b="0" i="0" u="none" strike="noStrike" cap="none" dirty="0">
                <a:solidFill>
                  <a:srgbClr val="000000"/>
                </a:solidFill>
                <a:latin typeface="Merriweather"/>
                <a:ea typeface="Merriweather"/>
                <a:cs typeface="Merriweather"/>
                <a:sym typeface="Merriweather"/>
              </a:rPr>
            </a:br>
            <a:r>
              <a:rPr lang="en-US" sz="2499" b="1" i="0" u="none" strike="noStrike" cap="none" dirty="0">
                <a:solidFill>
                  <a:srgbClr val="000000"/>
                </a:solidFill>
                <a:latin typeface="Merriweather"/>
                <a:ea typeface="Merriweather"/>
                <a:cs typeface="Merriweather"/>
                <a:sym typeface="Merriweather"/>
              </a:rPr>
              <a:t>DURATION</a:t>
            </a:r>
            <a:r>
              <a:rPr lang="en-US" sz="2499" b="0" i="0" u="none" strike="noStrike" cap="none" dirty="0">
                <a:solidFill>
                  <a:srgbClr val="000000"/>
                </a:solidFill>
                <a:latin typeface="Merriweather"/>
                <a:ea typeface="Merriweather"/>
                <a:cs typeface="Merriweather"/>
                <a:sym typeface="Merriweather"/>
              </a:rPr>
              <a:t> AND </a:t>
            </a:r>
            <a:r>
              <a:rPr lang="en-US" sz="2499" b="1" i="0" u="none" strike="noStrike" cap="none" dirty="0">
                <a:solidFill>
                  <a:srgbClr val="000000"/>
                </a:solidFill>
                <a:latin typeface="Merriweather"/>
                <a:ea typeface="Merriweather"/>
                <a:cs typeface="Merriweather"/>
                <a:sym typeface="Merriweather"/>
              </a:rPr>
              <a:t>IMDB_SCORE </a:t>
            </a:r>
            <a:r>
              <a:rPr lang="en-US" sz="2499" b="0" i="0" u="none" strike="noStrike" cap="none" dirty="0">
                <a:solidFill>
                  <a:srgbClr val="000000"/>
                </a:solidFill>
                <a:latin typeface="Merriweather"/>
                <a:ea typeface="Merriweather"/>
                <a:cs typeface="Merriweather"/>
                <a:sym typeface="Merriweather"/>
              </a:rPr>
              <a:t>COLUMNS</a:t>
            </a:r>
          </a:p>
          <a:p>
            <a:pPr marL="0" marR="0" lvl="0" indent="0" rtl="0">
              <a:lnSpc>
                <a:spcPct val="120008"/>
              </a:lnSpc>
              <a:spcBef>
                <a:spcPts val="0"/>
              </a:spcBef>
              <a:spcAft>
                <a:spcPts val="0"/>
              </a:spcAft>
              <a:buClr>
                <a:srgbClr val="000000"/>
              </a:buClr>
              <a:buSzPts val="2499"/>
              <a:buFont typeface="Arial"/>
              <a:buNone/>
            </a:pPr>
            <a:r>
              <a:rPr lang="en-US" sz="2499" dirty="0">
                <a:latin typeface="Merriweather"/>
                <a:ea typeface="Merriweather"/>
                <a:cs typeface="Merriweather"/>
                <a:sym typeface="Merriweather"/>
              </a:rPr>
              <a:t>FROM THE DATASET</a:t>
            </a:r>
          </a:p>
          <a:p>
            <a:pPr marL="0" marR="0" lvl="0" indent="0" rtl="0">
              <a:lnSpc>
                <a:spcPct val="120008"/>
              </a:lnSpc>
              <a:spcBef>
                <a:spcPts val="0"/>
              </a:spcBef>
              <a:spcAft>
                <a:spcPts val="0"/>
              </a:spcAft>
              <a:buClr>
                <a:srgbClr val="000000"/>
              </a:buClr>
              <a:buSzPts val="2499"/>
              <a:buFont typeface="Arial"/>
              <a:buNone/>
            </a:pPr>
            <a:r>
              <a:rPr lang="en-US" sz="2499" b="0" i="0" u="none" strike="noStrike" cap="none" dirty="0">
                <a:solidFill>
                  <a:srgbClr val="000000"/>
                </a:solidFill>
                <a:latin typeface="Merriweather"/>
                <a:ea typeface="Merriweather"/>
                <a:cs typeface="Merriweather"/>
                <a:sym typeface="Merriweather"/>
              </a:rPr>
              <a:t>ARE CHOSEN FOR ANALYSIS</a:t>
            </a:r>
            <a:endParaRPr sz="1400" b="0" i="0" u="none" strike="noStrike" cap="none" dirty="0">
              <a:solidFill>
                <a:srgbClr val="000000"/>
              </a:solidFill>
              <a:latin typeface="Merriweather"/>
              <a:ea typeface="Merriweather"/>
              <a:cs typeface="Merriweather"/>
              <a:sym typeface="Merriweather"/>
            </a:endParaRPr>
          </a:p>
        </p:txBody>
      </p:sp>
      <p:pic>
        <p:nvPicPr>
          <p:cNvPr id="2" name="Picture 1" descr="A yellow background with black text&#10;&#10;Description automatically generated">
            <a:extLst>
              <a:ext uri="{FF2B5EF4-FFF2-40B4-BE49-F238E27FC236}">
                <a16:creationId xmlns:a16="http://schemas.microsoft.com/office/drawing/2014/main" id="{48993EA2-7098-557F-03AF-D8AA52041537}"/>
              </a:ext>
            </a:extLst>
          </p:cNvPr>
          <p:cNvPicPr>
            <a:picLocks noChangeAspect="1"/>
          </p:cNvPicPr>
          <p:nvPr/>
        </p:nvPicPr>
        <p:blipFill>
          <a:blip r:embed="rId4"/>
          <a:stretch>
            <a:fillRect/>
          </a:stretch>
        </p:blipFill>
        <p:spPr>
          <a:xfrm>
            <a:off x="17716500" y="0"/>
            <a:ext cx="571500" cy="571500"/>
          </a:xfrm>
          <a:prstGeom prst="rect">
            <a:avLst/>
          </a:prstGeom>
        </p:spPr>
      </p:pic>
    </p:spTree>
    <p:extLst>
      <p:ext uri="{BB962C8B-B14F-4D97-AF65-F5344CB8AC3E}">
        <p14:creationId xmlns:p14="http://schemas.microsoft.com/office/powerpoint/2010/main" val="16725198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64"/>
        <p:cNvGrpSpPr/>
        <p:nvPr/>
      </p:nvGrpSpPr>
      <p:grpSpPr>
        <a:xfrm>
          <a:off x="0" y="0"/>
          <a:ext cx="0" cy="0"/>
          <a:chOff x="0" y="0"/>
          <a:chExt cx="0" cy="0"/>
        </a:xfrm>
      </p:grpSpPr>
      <p:cxnSp>
        <p:nvCxnSpPr>
          <p:cNvPr id="170" name="Google Shape;170;p17"/>
          <p:cNvCxnSpPr/>
          <p:nvPr/>
        </p:nvCxnSpPr>
        <p:spPr>
          <a:xfrm rot="-5400000">
            <a:off x="12030075" y="5129213"/>
            <a:ext cx="10287000" cy="0"/>
          </a:xfrm>
          <a:prstGeom prst="straightConnector1">
            <a:avLst/>
          </a:prstGeom>
          <a:noFill/>
          <a:ln w="28575" cap="flat" cmpd="sng">
            <a:solidFill>
              <a:srgbClr val="CFC9BD"/>
            </a:solidFill>
            <a:prstDash val="solid"/>
            <a:round/>
            <a:headEnd type="none" w="sm" len="sm"/>
            <a:tailEnd type="none" w="sm" len="sm"/>
          </a:ln>
        </p:spPr>
      </p:cxnSp>
      <p:graphicFrame>
        <p:nvGraphicFramePr>
          <p:cNvPr id="2" name="Table 5">
            <a:extLst>
              <a:ext uri="{FF2B5EF4-FFF2-40B4-BE49-F238E27FC236}">
                <a16:creationId xmlns:a16="http://schemas.microsoft.com/office/drawing/2014/main" id="{9F9098F8-2785-D748-BB59-F78F38F004B5}"/>
              </a:ext>
            </a:extLst>
          </p:cNvPr>
          <p:cNvGraphicFramePr>
            <a:graphicFrameLocks noGrp="1"/>
          </p:cNvGraphicFramePr>
          <p:nvPr>
            <p:extLst>
              <p:ext uri="{D42A27DB-BD31-4B8C-83A1-F6EECF244321}">
                <p14:modId xmlns:p14="http://schemas.microsoft.com/office/powerpoint/2010/main" val="3992823105"/>
              </p:ext>
            </p:extLst>
          </p:nvPr>
        </p:nvGraphicFramePr>
        <p:xfrm>
          <a:off x="2011649" y="693628"/>
          <a:ext cx="13380880" cy="3474460"/>
        </p:xfrm>
        <a:graphic>
          <a:graphicData uri="http://schemas.openxmlformats.org/drawingml/2006/table">
            <a:tbl>
              <a:tblPr firstRow="1" bandRow="1">
                <a:tableStyleId>{46F890A9-2807-4EBB-B81D-B2AA78EC7F39}</a:tableStyleId>
              </a:tblPr>
              <a:tblGrid>
                <a:gridCol w="3345220">
                  <a:extLst>
                    <a:ext uri="{9D8B030D-6E8A-4147-A177-3AD203B41FA5}">
                      <a16:colId xmlns:a16="http://schemas.microsoft.com/office/drawing/2014/main" val="773332864"/>
                    </a:ext>
                  </a:extLst>
                </a:gridCol>
                <a:gridCol w="3345220">
                  <a:extLst>
                    <a:ext uri="{9D8B030D-6E8A-4147-A177-3AD203B41FA5}">
                      <a16:colId xmlns:a16="http://schemas.microsoft.com/office/drawing/2014/main" val="3585232179"/>
                    </a:ext>
                  </a:extLst>
                </a:gridCol>
                <a:gridCol w="3345220">
                  <a:extLst>
                    <a:ext uri="{9D8B030D-6E8A-4147-A177-3AD203B41FA5}">
                      <a16:colId xmlns:a16="http://schemas.microsoft.com/office/drawing/2014/main" val="2566771076"/>
                    </a:ext>
                  </a:extLst>
                </a:gridCol>
                <a:gridCol w="3345220">
                  <a:extLst>
                    <a:ext uri="{9D8B030D-6E8A-4147-A177-3AD203B41FA5}">
                      <a16:colId xmlns:a16="http://schemas.microsoft.com/office/drawing/2014/main" val="2098230153"/>
                    </a:ext>
                  </a:extLst>
                </a:gridCol>
              </a:tblGrid>
              <a:tr h="1491964">
                <a:tc>
                  <a:txBody>
                    <a:bodyPr/>
                    <a:lstStyle/>
                    <a:p>
                      <a:pPr algn="ctr" fontAlgn="b"/>
                      <a:r>
                        <a:rPr lang="en-IN" sz="1200" b="0" u="none" strike="noStrike" dirty="0">
                          <a:solidFill>
                            <a:srgbClr val="000000"/>
                          </a:solidFill>
                          <a:effectLst/>
                        </a:rPr>
                        <a:t> </a:t>
                      </a:r>
                      <a:endParaRPr lang="en-IN" sz="12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IN" sz="2800" b="1" u="none" strike="noStrike" dirty="0">
                          <a:solidFill>
                            <a:srgbClr val="000000"/>
                          </a:solidFill>
                          <a:effectLst/>
                        </a:rPr>
                        <a:t>Mean</a:t>
                      </a:r>
                      <a:endParaRPr lang="en-IN" sz="2800" b="1" i="0" u="none" strike="noStrike" dirty="0">
                        <a:solidFill>
                          <a:srgbClr val="000000"/>
                        </a:solidFill>
                        <a:effectLst/>
                        <a:latin typeface="Calibri" panose="020F0502020204030204" pitchFamily="34" charset="0"/>
                      </a:endParaRPr>
                    </a:p>
                  </a:txBody>
                  <a:tcPr marL="10800" marR="9525" marT="9525" marB="0" anchor="b"/>
                </a:tc>
                <a:tc>
                  <a:txBody>
                    <a:bodyPr/>
                    <a:lstStyle/>
                    <a:p>
                      <a:pPr algn="ctr" fontAlgn="b"/>
                      <a:r>
                        <a:rPr lang="en-IN" sz="2800" b="1" u="none" strike="noStrike" dirty="0">
                          <a:solidFill>
                            <a:srgbClr val="000000"/>
                          </a:solidFill>
                          <a:effectLst/>
                        </a:rPr>
                        <a:t>Median</a:t>
                      </a:r>
                      <a:endParaRPr lang="en-IN" sz="2800" b="1"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IN" sz="2800" b="1" u="none" strike="noStrike" dirty="0">
                          <a:solidFill>
                            <a:srgbClr val="000000"/>
                          </a:solidFill>
                          <a:effectLst/>
                        </a:rPr>
                        <a:t>Standard Deviation</a:t>
                      </a:r>
                      <a:endParaRPr lang="en-IN" sz="2800" b="1"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566616640"/>
                  </a:ext>
                </a:extLst>
              </a:tr>
              <a:tr h="991248">
                <a:tc>
                  <a:txBody>
                    <a:bodyPr/>
                    <a:lstStyle/>
                    <a:p>
                      <a:pPr algn="ctr" fontAlgn="b"/>
                      <a:r>
                        <a:rPr lang="en-IN" sz="2800" b="1" u="none" strike="noStrike" dirty="0">
                          <a:solidFill>
                            <a:srgbClr val="000000"/>
                          </a:solidFill>
                          <a:effectLst/>
                        </a:rPr>
                        <a:t>Duration</a:t>
                      </a:r>
                      <a:endParaRPr lang="en-IN" sz="2800" b="1"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IN" sz="2400" b="0" u="none" strike="noStrike" dirty="0">
                          <a:solidFill>
                            <a:srgbClr val="000000"/>
                          </a:solidFill>
                          <a:effectLst/>
                        </a:rPr>
                        <a:t>110.01</a:t>
                      </a:r>
                      <a:endParaRPr lang="en-IN" sz="24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IN" sz="2400" b="0" u="none" strike="noStrike" dirty="0">
                          <a:solidFill>
                            <a:srgbClr val="000000"/>
                          </a:solidFill>
                          <a:effectLst/>
                        </a:rPr>
                        <a:t>106</a:t>
                      </a:r>
                      <a:endParaRPr lang="en-IN" sz="24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IN" sz="2400" b="0" u="none" strike="noStrike" dirty="0">
                          <a:solidFill>
                            <a:srgbClr val="000000"/>
                          </a:solidFill>
                          <a:effectLst/>
                        </a:rPr>
                        <a:t>22.79</a:t>
                      </a:r>
                      <a:endParaRPr lang="en-IN" sz="24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51998311"/>
                  </a:ext>
                </a:extLst>
              </a:tr>
              <a:tr h="991248">
                <a:tc>
                  <a:txBody>
                    <a:bodyPr/>
                    <a:lstStyle/>
                    <a:p>
                      <a:pPr algn="ctr" fontAlgn="b"/>
                      <a:r>
                        <a:rPr lang="en-IN" sz="2800" b="1" u="none" strike="noStrike" dirty="0">
                          <a:solidFill>
                            <a:srgbClr val="000000"/>
                          </a:solidFill>
                          <a:effectLst/>
                        </a:rPr>
                        <a:t>IMDB Score</a:t>
                      </a:r>
                      <a:endParaRPr lang="en-IN" sz="2800" b="1"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IN" sz="2400" b="0" u="none" strike="noStrike" dirty="0">
                          <a:solidFill>
                            <a:srgbClr val="000000"/>
                          </a:solidFill>
                          <a:effectLst/>
                        </a:rPr>
                        <a:t>6.47</a:t>
                      </a:r>
                      <a:endParaRPr lang="en-IN" sz="24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IN" sz="2400" b="0" u="none" strike="noStrike" dirty="0">
                          <a:solidFill>
                            <a:srgbClr val="000000"/>
                          </a:solidFill>
                          <a:effectLst/>
                        </a:rPr>
                        <a:t>6.6</a:t>
                      </a:r>
                      <a:endParaRPr lang="en-IN" sz="24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IN" sz="2400" b="0" u="none" strike="noStrike" dirty="0">
                          <a:solidFill>
                            <a:srgbClr val="000000"/>
                          </a:solidFill>
                          <a:effectLst/>
                        </a:rPr>
                        <a:t>1.05</a:t>
                      </a:r>
                      <a:endParaRPr lang="en-IN" sz="24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458822515"/>
                  </a:ext>
                </a:extLst>
              </a:tr>
            </a:tbl>
          </a:graphicData>
        </a:graphic>
      </p:graphicFrame>
      <p:sp>
        <p:nvSpPr>
          <p:cNvPr id="3" name="Google Shape;393;p26">
            <a:extLst>
              <a:ext uri="{FF2B5EF4-FFF2-40B4-BE49-F238E27FC236}">
                <a16:creationId xmlns:a16="http://schemas.microsoft.com/office/drawing/2014/main" id="{C4C0F1DF-7D39-DA13-0549-8D160D673736}"/>
              </a:ext>
            </a:extLst>
          </p:cNvPr>
          <p:cNvSpPr txBox="1"/>
          <p:nvPr/>
        </p:nvSpPr>
        <p:spPr>
          <a:xfrm>
            <a:off x="3118554" y="5044927"/>
            <a:ext cx="11174962" cy="3905109"/>
          </a:xfrm>
          <a:prstGeom prst="rect">
            <a:avLst/>
          </a:prstGeom>
        </p:spPr>
        <p:txBody>
          <a:bodyPr spcFirstLastPara="1" vert="horz" lIns="91440" tIns="45720" rIns="91440" bIns="45720" rtlCol="0" anchor="t" anchorCtr="0">
            <a:normAutofit fontScale="92500"/>
          </a:bodyPr>
          <a:lstStyle/>
          <a:p>
            <a:pPr marR="0" lvl="0">
              <a:lnSpc>
                <a:spcPct val="90000"/>
              </a:lnSpc>
              <a:spcBef>
                <a:spcPts val="0"/>
              </a:spcBef>
              <a:spcAft>
                <a:spcPts val="600"/>
              </a:spcAft>
              <a:buClr>
                <a:srgbClr val="000000"/>
              </a:buClr>
              <a:buSzPts val="2500"/>
            </a:pPr>
            <a:endParaRPr lang="en-US" sz="1800" i="0" u="none" strike="noStrike" kern="1200" cap="none" dirty="0">
              <a:solidFill>
                <a:srgbClr val="595959"/>
              </a:solidFill>
              <a:latin typeface="+mn-lt"/>
              <a:ea typeface="+mn-ea"/>
              <a:cs typeface="+mn-cs"/>
              <a:sym typeface="Merriweather"/>
            </a:endParaRPr>
          </a:p>
          <a:p>
            <a:r>
              <a:rPr lang="en-US" sz="2800" i="0" u="none" strike="noStrike" cap="none" dirty="0">
                <a:solidFill>
                  <a:srgbClr val="000000"/>
                </a:solidFill>
                <a:latin typeface="Merriweather"/>
                <a:ea typeface="Merriweather"/>
                <a:cs typeface="Merriweather"/>
                <a:sym typeface="Merriweather"/>
              </a:rPr>
              <a:t>From the above statistics, we can observe the following:</a:t>
            </a:r>
            <a:br>
              <a:rPr lang="en-US" sz="2800" i="0" u="none" strike="noStrike" cap="none" dirty="0">
                <a:solidFill>
                  <a:srgbClr val="000000"/>
                </a:solidFill>
                <a:latin typeface="Merriweather"/>
                <a:ea typeface="Merriweather"/>
                <a:cs typeface="Merriweather"/>
                <a:sym typeface="Merriweather"/>
              </a:rPr>
            </a:br>
            <a:endParaRPr lang="en-US" sz="2800" i="0" u="none" strike="noStrike" cap="none" dirty="0">
              <a:solidFill>
                <a:srgbClr val="000000"/>
              </a:solidFill>
              <a:latin typeface="Merriweather"/>
              <a:ea typeface="Merriweather"/>
              <a:cs typeface="Merriweather"/>
              <a:sym typeface="Merriweather"/>
            </a:endParaRPr>
          </a:p>
          <a:p>
            <a:pPr marL="342900" indent="-342900">
              <a:buFont typeface="Arial" panose="020B0604020202020204" pitchFamily="34" charset="0"/>
              <a:buChar char="•"/>
            </a:pPr>
            <a:r>
              <a:rPr lang="en-US" sz="2800" i="0" u="none" strike="noStrike" cap="none" dirty="0">
                <a:solidFill>
                  <a:srgbClr val="000000"/>
                </a:solidFill>
                <a:latin typeface="Merriweather"/>
                <a:ea typeface="Merriweather"/>
                <a:cs typeface="Merriweather"/>
                <a:sym typeface="Merriweather"/>
              </a:rPr>
              <a:t>The Mean and Median of Duration are relatively close, suggesting that the distribution of movie durations are roughly symmetric.</a:t>
            </a:r>
            <a:br>
              <a:rPr lang="en-US" sz="2800" i="0" u="none" strike="noStrike" cap="none" dirty="0">
                <a:solidFill>
                  <a:srgbClr val="000000"/>
                </a:solidFill>
                <a:latin typeface="Merriweather"/>
                <a:ea typeface="Merriweather"/>
                <a:cs typeface="Merriweather"/>
                <a:sym typeface="Merriweather"/>
              </a:rPr>
            </a:br>
            <a:endParaRPr lang="en-US" sz="2800" i="0" u="none" strike="noStrike" cap="none" dirty="0">
              <a:solidFill>
                <a:srgbClr val="000000"/>
              </a:solidFill>
              <a:latin typeface="Merriweather"/>
              <a:ea typeface="Merriweather"/>
              <a:cs typeface="Merriweather"/>
              <a:sym typeface="Merriweather"/>
            </a:endParaRPr>
          </a:p>
          <a:p>
            <a:pPr marL="342900" indent="-342900">
              <a:buFont typeface="Arial" panose="020B0604020202020204" pitchFamily="34" charset="0"/>
              <a:buChar char="•"/>
            </a:pPr>
            <a:r>
              <a:rPr lang="en-US" sz="2800" i="0" u="none" strike="noStrike" cap="none" dirty="0">
                <a:solidFill>
                  <a:srgbClr val="000000"/>
                </a:solidFill>
                <a:latin typeface="Merriweather"/>
                <a:ea typeface="Merriweather"/>
                <a:cs typeface="Merriweather"/>
                <a:sym typeface="Merriweather"/>
              </a:rPr>
              <a:t>The Standard </a:t>
            </a:r>
            <a:r>
              <a:rPr lang="en-US" sz="2800" dirty="0">
                <a:latin typeface="Merriweather"/>
                <a:ea typeface="Merriweather"/>
                <a:cs typeface="Merriweather"/>
                <a:sym typeface="Merriweather"/>
              </a:rPr>
              <a:t>D</a:t>
            </a:r>
            <a:r>
              <a:rPr lang="en-US" sz="2800" i="0" u="none" strike="noStrike" cap="none" dirty="0">
                <a:solidFill>
                  <a:srgbClr val="000000"/>
                </a:solidFill>
                <a:latin typeface="Merriweather"/>
                <a:ea typeface="Merriweather"/>
                <a:cs typeface="Merriweather"/>
                <a:sym typeface="Merriweather"/>
              </a:rPr>
              <a:t>eviation for movie durations is larger than the standard deviation for IMDb scores, indicating that movie durations have more variability compared to IMDb scores..</a:t>
            </a:r>
          </a:p>
        </p:txBody>
      </p:sp>
      <p:pic>
        <p:nvPicPr>
          <p:cNvPr id="4" name="Picture 3" descr="A yellow background with black text&#10;&#10;Description automatically generated">
            <a:extLst>
              <a:ext uri="{FF2B5EF4-FFF2-40B4-BE49-F238E27FC236}">
                <a16:creationId xmlns:a16="http://schemas.microsoft.com/office/drawing/2014/main" id="{CF5EB7EA-0711-22F3-F41C-81ABC502981D}"/>
              </a:ext>
            </a:extLst>
          </p:cNvPr>
          <p:cNvPicPr>
            <a:picLocks noChangeAspect="1"/>
          </p:cNvPicPr>
          <p:nvPr/>
        </p:nvPicPr>
        <p:blipFill>
          <a:blip r:embed="rId3"/>
          <a:stretch>
            <a:fillRect/>
          </a:stretch>
        </p:blipFill>
        <p:spPr>
          <a:xfrm>
            <a:off x="17716500" y="0"/>
            <a:ext cx="571500" cy="57150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64"/>
        <p:cNvGrpSpPr/>
        <p:nvPr/>
      </p:nvGrpSpPr>
      <p:grpSpPr>
        <a:xfrm>
          <a:off x="0" y="0"/>
          <a:ext cx="0" cy="0"/>
          <a:chOff x="0" y="0"/>
          <a:chExt cx="0" cy="0"/>
        </a:xfrm>
      </p:grpSpPr>
      <p:cxnSp>
        <p:nvCxnSpPr>
          <p:cNvPr id="170" name="Google Shape;170;p17"/>
          <p:cNvCxnSpPr/>
          <p:nvPr/>
        </p:nvCxnSpPr>
        <p:spPr>
          <a:xfrm rot="-5400000">
            <a:off x="12030075" y="5129213"/>
            <a:ext cx="10287000" cy="0"/>
          </a:xfrm>
          <a:prstGeom prst="straightConnector1">
            <a:avLst/>
          </a:prstGeom>
          <a:noFill/>
          <a:ln w="28575" cap="flat" cmpd="sng">
            <a:solidFill>
              <a:srgbClr val="CFC9BD"/>
            </a:solidFill>
            <a:prstDash val="solid"/>
            <a:round/>
            <a:headEnd type="none" w="sm" len="sm"/>
            <a:tailEnd type="none" w="sm" len="sm"/>
          </a:ln>
        </p:spPr>
      </p:cxnSp>
      <p:sp>
        <p:nvSpPr>
          <p:cNvPr id="3" name="Google Shape;393;p26">
            <a:extLst>
              <a:ext uri="{FF2B5EF4-FFF2-40B4-BE49-F238E27FC236}">
                <a16:creationId xmlns:a16="http://schemas.microsoft.com/office/drawing/2014/main" id="{C4C0F1DF-7D39-DA13-0549-8D160D673736}"/>
              </a:ext>
            </a:extLst>
          </p:cNvPr>
          <p:cNvSpPr txBox="1"/>
          <p:nvPr/>
        </p:nvSpPr>
        <p:spPr>
          <a:xfrm>
            <a:off x="1218768" y="6412589"/>
            <a:ext cx="15888129" cy="3618102"/>
          </a:xfrm>
          <a:prstGeom prst="rect">
            <a:avLst/>
          </a:prstGeom>
        </p:spPr>
        <p:txBody>
          <a:bodyPr spcFirstLastPara="1" vert="horz" lIns="91440" tIns="45720" rIns="91440" bIns="45720" rtlCol="0" anchor="t" anchorCtr="0">
            <a:normAutofit fontScale="92500" lnSpcReduction="10000"/>
          </a:bodyPr>
          <a:lstStyle/>
          <a:p>
            <a:pPr marR="0" lvl="0">
              <a:lnSpc>
                <a:spcPct val="90000"/>
              </a:lnSpc>
              <a:spcBef>
                <a:spcPts val="0"/>
              </a:spcBef>
              <a:spcAft>
                <a:spcPts val="600"/>
              </a:spcAft>
              <a:buClr>
                <a:srgbClr val="000000"/>
              </a:buClr>
              <a:buSzPts val="2500"/>
            </a:pPr>
            <a:br>
              <a:rPr lang="en-US" sz="2400" i="0" u="none" strike="noStrike" cap="none" dirty="0">
                <a:solidFill>
                  <a:srgbClr val="000000"/>
                </a:solidFill>
                <a:latin typeface="Merriweather"/>
                <a:ea typeface="Merriweather"/>
                <a:cs typeface="Merriweather"/>
                <a:sym typeface="Merriweather"/>
              </a:rPr>
            </a:br>
            <a:r>
              <a:rPr lang="en-US" sz="2400" i="0" u="none" strike="noStrike" cap="none" dirty="0">
                <a:solidFill>
                  <a:srgbClr val="000000"/>
                </a:solidFill>
                <a:latin typeface="Merriweather"/>
                <a:ea typeface="Merriweather"/>
                <a:cs typeface="Merriweather"/>
                <a:sym typeface="Merriweather"/>
              </a:rPr>
              <a:t>To determine a relationship between movie duration and IMDb score, I plotted movie duration (x) and IMDb score (y) on a scatter plot and added the trendline to observe the direction and strength of the relationship visually. </a:t>
            </a:r>
          </a:p>
          <a:p>
            <a:pPr marR="0" lvl="0">
              <a:lnSpc>
                <a:spcPct val="90000"/>
              </a:lnSpc>
              <a:spcBef>
                <a:spcPts val="0"/>
              </a:spcBef>
              <a:spcAft>
                <a:spcPts val="600"/>
              </a:spcAft>
              <a:buClr>
                <a:srgbClr val="000000"/>
              </a:buClr>
              <a:buSzPts val="2500"/>
            </a:pPr>
            <a:endParaRPr lang="en-US" sz="2400" i="0" u="none" strike="noStrike" cap="none" dirty="0">
              <a:solidFill>
                <a:srgbClr val="000000"/>
              </a:solidFill>
              <a:latin typeface="Merriweather"/>
              <a:ea typeface="Merriweather"/>
              <a:cs typeface="Merriweather"/>
              <a:sym typeface="Merriweather"/>
            </a:endParaRPr>
          </a:p>
          <a:p>
            <a:pPr lvl="0"/>
            <a:r>
              <a:rPr lang="en-US" sz="2400" i="0" u="none" strike="noStrike" cap="none" dirty="0">
                <a:solidFill>
                  <a:srgbClr val="000000"/>
                </a:solidFill>
                <a:latin typeface="Merriweather"/>
                <a:ea typeface="Merriweather"/>
                <a:cs typeface="Merriweather"/>
                <a:sym typeface="Merriweather"/>
              </a:rPr>
              <a:t>The equation (y = 0.0167x + 4.6345) shows a positive linear relationship between movie duration and IMDb score . However, the coefficient of determination- R² value (0.1297) indicates that only 12.97% of the variation in IMDb scores can be explained by the variation in movie durations. </a:t>
            </a:r>
            <a:br>
              <a:rPr lang="en-US" sz="2400" i="0" u="none" strike="noStrike" cap="none" dirty="0">
                <a:solidFill>
                  <a:srgbClr val="000000"/>
                </a:solidFill>
                <a:latin typeface="Merriweather"/>
                <a:ea typeface="Merriweather"/>
                <a:cs typeface="Merriweather"/>
                <a:sym typeface="Merriweather"/>
              </a:rPr>
            </a:br>
            <a:br>
              <a:rPr lang="en-US" sz="2400" i="0" u="none" strike="noStrike" cap="none" dirty="0">
                <a:solidFill>
                  <a:srgbClr val="000000"/>
                </a:solidFill>
                <a:latin typeface="Merriweather"/>
                <a:ea typeface="Merriweather"/>
                <a:cs typeface="Merriweather"/>
                <a:sym typeface="Merriweather"/>
              </a:rPr>
            </a:br>
            <a:r>
              <a:rPr lang="en-US" sz="2400" i="0" u="none" strike="noStrike" cap="none" dirty="0">
                <a:solidFill>
                  <a:srgbClr val="000000"/>
                </a:solidFill>
                <a:latin typeface="Merriweather"/>
                <a:ea typeface="Merriweather"/>
                <a:cs typeface="Merriweather"/>
                <a:sym typeface="Merriweather"/>
              </a:rPr>
              <a:t>This suggests that there is a </a:t>
            </a:r>
            <a:r>
              <a:rPr lang="en-US" sz="2400" b="1" i="0" u="none" strike="noStrike" cap="none" dirty="0">
                <a:solidFill>
                  <a:srgbClr val="000000"/>
                </a:solidFill>
                <a:latin typeface="Merriweather"/>
                <a:ea typeface="Merriweather"/>
                <a:cs typeface="Merriweather"/>
                <a:sym typeface="Merriweather"/>
              </a:rPr>
              <a:t>weak positive relationship </a:t>
            </a:r>
            <a:r>
              <a:rPr lang="en-US" sz="2400" i="0" u="none" strike="noStrike" cap="none" dirty="0">
                <a:solidFill>
                  <a:srgbClr val="000000"/>
                </a:solidFill>
                <a:latin typeface="Merriweather"/>
                <a:ea typeface="Merriweather"/>
                <a:cs typeface="Merriweather"/>
                <a:sym typeface="Merriweather"/>
              </a:rPr>
              <a:t>between duration of the movie and its IMDB </a:t>
            </a:r>
            <a:r>
              <a:rPr lang="en-US" sz="2400" dirty="0">
                <a:latin typeface="Merriweather"/>
                <a:ea typeface="Merriweather"/>
                <a:cs typeface="Merriweather"/>
                <a:sym typeface="Merriweather"/>
              </a:rPr>
              <a:t>S</a:t>
            </a:r>
            <a:r>
              <a:rPr lang="en-US" sz="2400" i="0" u="none" strike="noStrike" cap="none" dirty="0">
                <a:solidFill>
                  <a:srgbClr val="000000"/>
                </a:solidFill>
                <a:latin typeface="Merriweather"/>
                <a:ea typeface="Merriweather"/>
                <a:cs typeface="Merriweather"/>
                <a:sym typeface="Merriweather"/>
              </a:rPr>
              <a:t>core, what it means it that duration </a:t>
            </a:r>
            <a:r>
              <a:rPr lang="en-US" sz="2400" dirty="0">
                <a:latin typeface="Merriweather"/>
                <a:ea typeface="Merriweather"/>
                <a:cs typeface="Merriweather"/>
                <a:sym typeface="Merriweather"/>
              </a:rPr>
              <a:t>of the movie </a:t>
            </a:r>
            <a:r>
              <a:rPr lang="en-US" sz="2400" i="0" u="none" strike="noStrike" cap="none" dirty="0">
                <a:solidFill>
                  <a:srgbClr val="000000"/>
                </a:solidFill>
                <a:latin typeface="Merriweather"/>
                <a:ea typeface="Merriweather"/>
                <a:cs typeface="Merriweather"/>
                <a:sym typeface="Merriweather"/>
              </a:rPr>
              <a:t>is not a big factor in the increase or decrease of their IMDB Scores, other factors also influence IMDb scores.</a:t>
            </a:r>
          </a:p>
        </p:txBody>
      </p:sp>
      <p:pic>
        <p:nvPicPr>
          <p:cNvPr id="4" name="Picture 3" descr="A screen shot of a graph&#10;&#10;Description automatically generated">
            <a:extLst>
              <a:ext uri="{FF2B5EF4-FFF2-40B4-BE49-F238E27FC236}">
                <a16:creationId xmlns:a16="http://schemas.microsoft.com/office/drawing/2014/main" id="{1D85C300-F946-3670-B399-04F638F46FA9}"/>
              </a:ext>
            </a:extLst>
          </p:cNvPr>
          <p:cNvPicPr>
            <a:picLocks noChangeAspect="1"/>
          </p:cNvPicPr>
          <p:nvPr/>
        </p:nvPicPr>
        <p:blipFill>
          <a:blip r:embed="rId3"/>
          <a:stretch>
            <a:fillRect/>
          </a:stretch>
        </p:blipFill>
        <p:spPr>
          <a:xfrm>
            <a:off x="1357314" y="38101"/>
            <a:ext cx="15046468" cy="6374488"/>
          </a:xfrm>
          <a:prstGeom prst="rect">
            <a:avLst/>
          </a:prstGeom>
        </p:spPr>
      </p:pic>
      <p:sp>
        <p:nvSpPr>
          <p:cNvPr id="5" name="TextBox 4">
            <a:extLst>
              <a:ext uri="{FF2B5EF4-FFF2-40B4-BE49-F238E27FC236}">
                <a16:creationId xmlns:a16="http://schemas.microsoft.com/office/drawing/2014/main" id="{DF39782A-793E-B96F-D081-C34A0B94FF9A}"/>
              </a:ext>
            </a:extLst>
          </p:cNvPr>
          <p:cNvSpPr txBox="1"/>
          <p:nvPr/>
        </p:nvSpPr>
        <p:spPr>
          <a:xfrm>
            <a:off x="14272246" y="5679244"/>
            <a:ext cx="4572000" cy="430887"/>
          </a:xfrm>
          <a:prstGeom prst="rect">
            <a:avLst/>
          </a:prstGeom>
          <a:noFill/>
        </p:spPr>
        <p:txBody>
          <a:bodyPr wrap="square">
            <a:spAutoFit/>
          </a:bodyPr>
          <a:lstStyle/>
          <a:p>
            <a:pPr rtl="0">
              <a:defRPr sz="900" b="0" i="0" u="none" strike="noStrike" kern="1200" baseline="0">
                <a:solidFill>
                  <a:sysClr val="windowText" lastClr="000000">
                    <a:lumMod val="65000"/>
                    <a:lumOff val="35000"/>
                  </a:sysClr>
                </a:solidFill>
                <a:latin typeface="+mn-lt"/>
                <a:ea typeface="+mn-ea"/>
                <a:cs typeface="+mn-cs"/>
              </a:defRPr>
            </a:pPr>
            <a:r>
              <a:rPr lang="en-US" sz="1100" baseline="0" dirty="0"/>
              <a:t>y = 0.0167x + 4.6345</a:t>
            </a:r>
            <a:br>
              <a:rPr lang="en-US" sz="1100" baseline="0" dirty="0"/>
            </a:br>
            <a:r>
              <a:rPr lang="en-US" sz="1100" baseline="0" dirty="0"/>
              <a:t>R² = 0.1297</a:t>
            </a:r>
            <a:endParaRPr lang="en-US" sz="1100" dirty="0"/>
          </a:p>
        </p:txBody>
      </p:sp>
      <p:pic>
        <p:nvPicPr>
          <p:cNvPr id="2" name="Picture 1" descr="A yellow background with black text&#10;&#10;Description automatically generated">
            <a:extLst>
              <a:ext uri="{FF2B5EF4-FFF2-40B4-BE49-F238E27FC236}">
                <a16:creationId xmlns:a16="http://schemas.microsoft.com/office/drawing/2014/main" id="{FD30FACB-D0E6-8311-7177-35EF8965A1B2}"/>
              </a:ext>
            </a:extLst>
          </p:cNvPr>
          <p:cNvPicPr>
            <a:picLocks noChangeAspect="1"/>
          </p:cNvPicPr>
          <p:nvPr/>
        </p:nvPicPr>
        <p:blipFill>
          <a:blip r:embed="rId4"/>
          <a:stretch>
            <a:fillRect/>
          </a:stretch>
        </p:blipFill>
        <p:spPr>
          <a:xfrm>
            <a:off x="17716500" y="0"/>
            <a:ext cx="571500" cy="571500"/>
          </a:xfrm>
          <a:prstGeom prst="rect">
            <a:avLst/>
          </a:prstGeom>
        </p:spPr>
      </p:pic>
    </p:spTree>
    <p:extLst>
      <p:ext uri="{BB962C8B-B14F-4D97-AF65-F5344CB8AC3E}">
        <p14:creationId xmlns:p14="http://schemas.microsoft.com/office/powerpoint/2010/main" val="9713473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76"/>
        <p:cNvGrpSpPr/>
        <p:nvPr/>
      </p:nvGrpSpPr>
      <p:grpSpPr>
        <a:xfrm>
          <a:off x="0" y="0"/>
          <a:ext cx="0" cy="0"/>
          <a:chOff x="0" y="0"/>
          <a:chExt cx="0" cy="0"/>
        </a:xfrm>
      </p:grpSpPr>
      <p:pic>
        <p:nvPicPr>
          <p:cNvPr id="377" name="Google Shape;377;p25"/>
          <p:cNvPicPr preferRelativeResize="0"/>
          <p:nvPr/>
        </p:nvPicPr>
        <p:blipFill>
          <a:blip r:embed="rId3"/>
          <a:srcRect l="7524" r="7524"/>
          <a:stretch/>
        </p:blipFill>
        <p:spPr>
          <a:xfrm>
            <a:off x="9134475" y="420319"/>
            <a:ext cx="8024812" cy="9446362"/>
          </a:xfrm>
          <a:prstGeom prst="rect">
            <a:avLst/>
          </a:prstGeom>
          <a:noFill/>
          <a:ln>
            <a:noFill/>
          </a:ln>
        </p:spPr>
      </p:pic>
      <p:grpSp>
        <p:nvGrpSpPr>
          <p:cNvPr id="378" name="Google Shape;378;p25"/>
          <p:cNvGrpSpPr/>
          <p:nvPr/>
        </p:nvGrpSpPr>
        <p:grpSpPr>
          <a:xfrm>
            <a:off x="934245" y="1853541"/>
            <a:ext cx="7973775" cy="6043156"/>
            <a:chOff x="0" y="-66675"/>
            <a:chExt cx="10631700" cy="8057542"/>
          </a:xfrm>
        </p:grpSpPr>
        <p:sp>
          <p:nvSpPr>
            <p:cNvPr id="379" name="Google Shape;379;p25"/>
            <p:cNvSpPr txBox="1"/>
            <p:nvPr/>
          </p:nvSpPr>
          <p:spPr>
            <a:xfrm>
              <a:off x="0" y="-66675"/>
              <a:ext cx="10631700" cy="5241435"/>
            </a:xfrm>
            <a:prstGeom prst="rect">
              <a:avLst/>
            </a:prstGeom>
            <a:noFill/>
            <a:ln>
              <a:noFill/>
            </a:ln>
          </p:spPr>
          <p:txBody>
            <a:bodyPr spcFirstLastPara="1" wrap="square" lIns="0" tIns="0" rIns="0" bIns="0" anchor="t" anchorCtr="0">
              <a:spAutoFit/>
            </a:bodyPr>
            <a:lstStyle/>
            <a:p>
              <a:pPr marL="0" marR="0" lvl="0" indent="0" algn="l" rtl="0">
                <a:lnSpc>
                  <a:spcPct val="131000"/>
                </a:lnSpc>
                <a:spcBef>
                  <a:spcPts val="0"/>
                </a:spcBef>
                <a:spcAft>
                  <a:spcPts val="0"/>
                </a:spcAft>
                <a:buClr>
                  <a:srgbClr val="000000"/>
                </a:buClr>
                <a:buSzPts val="6500"/>
                <a:buFont typeface="Arial"/>
                <a:buNone/>
              </a:pPr>
              <a:r>
                <a:rPr lang="en-US" sz="6500" b="0" i="0" u="none" strike="noStrike" cap="none" dirty="0">
                  <a:solidFill>
                    <a:srgbClr val="000000"/>
                  </a:solidFill>
                  <a:latin typeface="Merriweather"/>
                  <a:ea typeface="Merriweather"/>
                  <a:cs typeface="Merriweather"/>
                  <a:sym typeface="Merriweather"/>
                </a:rPr>
                <a:t>C. </a:t>
              </a:r>
              <a:br>
                <a:rPr lang="en-US" sz="6500" b="0" i="0" u="none" strike="noStrike" cap="none" dirty="0">
                  <a:solidFill>
                    <a:srgbClr val="000000"/>
                  </a:solidFill>
                  <a:latin typeface="Merriweather"/>
                  <a:ea typeface="Merriweather"/>
                  <a:cs typeface="Merriweather"/>
                  <a:sym typeface="Merriweather"/>
                </a:rPr>
              </a:br>
              <a:r>
                <a:rPr lang="en-US" sz="6500" b="0" i="0" u="none" strike="noStrike" cap="none" dirty="0">
                  <a:solidFill>
                    <a:srgbClr val="000000"/>
                  </a:solidFill>
                  <a:latin typeface="Merriweather"/>
                  <a:ea typeface="Merriweather"/>
                  <a:cs typeface="Merriweather"/>
                  <a:sym typeface="Merriweather"/>
                </a:rPr>
                <a:t>LANGUAGE</a:t>
              </a:r>
              <a:br>
                <a:rPr lang="en-US" sz="6500" b="0" i="0" u="none" strike="noStrike" cap="none" dirty="0">
                  <a:solidFill>
                    <a:srgbClr val="000000"/>
                  </a:solidFill>
                  <a:latin typeface="Merriweather"/>
                  <a:ea typeface="Merriweather"/>
                  <a:cs typeface="Merriweather"/>
                  <a:sym typeface="Merriweather"/>
                </a:rPr>
              </a:br>
              <a:r>
                <a:rPr lang="en-US" sz="6500" b="0" i="0" u="none" strike="noStrike" cap="none" dirty="0">
                  <a:solidFill>
                    <a:srgbClr val="000000"/>
                  </a:solidFill>
                  <a:latin typeface="Merriweather"/>
                  <a:ea typeface="Merriweather"/>
                  <a:cs typeface="Merriweather"/>
                  <a:sym typeface="Merriweather"/>
                </a:rPr>
                <a:t>ANALYSIS</a:t>
              </a:r>
              <a:endParaRPr sz="1400" b="0" i="0" u="none" strike="noStrike" cap="none" dirty="0">
                <a:solidFill>
                  <a:srgbClr val="000000"/>
                </a:solidFill>
                <a:latin typeface="Merriweather"/>
                <a:ea typeface="Merriweather"/>
                <a:cs typeface="Merriweather"/>
                <a:sym typeface="Merriweather"/>
              </a:endParaRPr>
            </a:p>
          </p:txBody>
        </p:sp>
        <p:sp>
          <p:nvSpPr>
            <p:cNvPr id="380" name="Google Shape;380;p25"/>
            <p:cNvSpPr txBox="1"/>
            <p:nvPr/>
          </p:nvSpPr>
          <p:spPr>
            <a:xfrm>
              <a:off x="0" y="5627143"/>
              <a:ext cx="10631700" cy="2363724"/>
            </a:xfrm>
            <a:prstGeom prst="rect">
              <a:avLst/>
            </a:prstGeom>
            <a:noFill/>
            <a:ln>
              <a:noFill/>
            </a:ln>
          </p:spPr>
          <p:txBody>
            <a:bodyPr spcFirstLastPara="1" wrap="square" lIns="0" tIns="0" rIns="0" bIns="0" anchor="t" anchorCtr="0">
              <a:spAutoFit/>
            </a:bodyPr>
            <a:lstStyle/>
            <a:p>
              <a:pPr>
                <a:lnSpc>
                  <a:spcPct val="120000"/>
                </a:lnSpc>
                <a:buSzPts val="2000"/>
              </a:pPr>
              <a:r>
                <a:rPr lang="en-US" sz="3200" b="0" i="0" u="none" strike="noStrike" cap="none" dirty="0">
                  <a:solidFill>
                    <a:srgbClr val="000000"/>
                  </a:solidFill>
                  <a:latin typeface="Alegreya Sans Medium"/>
                  <a:ea typeface="Alegreya Sans Medium"/>
                  <a:cs typeface="Alegreya Sans Medium"/>
                  <a:sym typeface="Alegreya Sans Medium"/>
                </a:rPr>
                <a:t>Determine the most common languages used in movies and </a:t>
              </a:r>
              <a:r>
                <a:rPr lang="en-US" sz="3200" b="0" i="0" u="none" strike="noStrike" cap="none" dirty="0" err="1">
                  <a:solidFill>
                    <a:srgbClr val="000000"/>
                  </a:solidFill>
                  <a:latin typeface="Alegreya Sans Medium"/>
                  <a:ea typeface="Alegreya Sans Medium"/>
                  <a:cs typeface="Alegreya Sans Medium"/>
                  <a:sym typeface="Alegreya Sans Medium"/>
                </a:rPr>
                <a:t>analyse</a:t>
              </a:r>
              <a:r>
                <a:rPr lang="en-US" sz="3200" b="0" i="0" u="none" strike="noStrike" cap="none" dirty="0">
                  <a:solidFill>
                    <a:srgbClr val="000000"/>
                  </a:solidFill>
                  <a:latin typeface="Alegreya Sans Medium"/>
                  <a:ea typeface="Alegreya Sans Medium"/>
                  <a:cs typeface="Alegreya Sans Medium"/>
                  <a:sym typeface="Alegreya Sans Medium"/>
                </a:rPr>
                <a:t> their impact on the IMDB score using descriptive statistics.</a:t>
              </a:r>
            </a:p>
          </p:txBody>
        </p:sp>
      </p:grpSp>
      <p:cxnSp>
        <p:nvCxnSpPr>
          <p:cNvPr id="381" name="Google Shape;381;p25"/>
          <p:cNvCxnSpPr/>
          <p:nvPr/>
        </p:nvCxnSpPr>
        <p:spPr>
          <a:xfrm rot="-5400000">
            <a:off x="12030075" y="5129213"/>
            <a:ext cx="10287000" cy="0"/>
          </a:xfrm>
          <a:prstGeom prst="straightConnector1">
            <a:avLst/>
          </a:prstGeom>
          <a:noFill/>
          <a:ln w="28575" cap="flat" cmpd="sng">
            <a:solidFill>
              <a:srgbClr val="CFC9BD"/>
            </a:solidFill>
            <a:prstDash val="solid"/>
            <a:round/>
            <a:headEnd type="none" w="sm" len="sm"/>
            <a:tailEnd type="none" w="sm" len="sm"/>
          </a:ln>
        </p:spPr>
      </p:cxnSp>
      <p:sp>
        <p:nvSpPr>
          <p:cNvPr id="384" name="Google Shape;384;p25"/>
          <p:cNvSpPr txBox="1"/>
          <p:nvPr/>
        </p:nvSpPr>
        <p:spPr>
          <a:xfrm rot="5400000">
            <a:off x="16652685" y="1687344"/>
            <a:ext cx="2224575" cy="332399"/>
          </a:xfrm>
          <a:prstGeom prst="rect">
            <a:avLst/>
          </a:prstGeom>
          <a:noFill/>
          <a:ln>
            <a:noFill/>
          </a:ln>
        </p:spPr>
        <p:txBody>
          <a:bodyPr spcFirstLastPara="1" wrap="square" lIns="0" tIns="0" rIns="0" bIns="0" anchor="t" anchorCtr="0">
            <a:spAutoFit/>
          </a:bodyPr>
          <a:lstStyle/>
          <a:p>
            <a:pPr marL="0" marR="0" lvl="0" indent="0" algn="r" rtl="0">
              <a:lnSpc>
                <a:spcPct val="120000"/>
              </a:lnSpc>
              <a:spcBef>
                <a:spcPts val="0"/>
              </a:spcBef>
              <a:spcAft>
                <a:spcPts val="0"/>
              </a:spcAft>
              <a:buClr>
                <a:srgbClr val="000000"/>
              </a:buClr>
              <a:buSzPts val="1800"/>
              <a:buFont typeface="Arial"/>
              <a:buNone/>
            </a:pPr>
            <a:r>
              <a:rPr lang="en-US" sz="1800" dirty="0">
                <a:latin typeface="Alegreya Sans Medium"/>
                <a:ea typeface="Alegreya Sans Medium"/>
                <a:cs typeface="Alegreya Sans Medium"/>
                <a:sym typeface="Alegreya Sans Medium"/>
              </a:rPr>
              <a:t>IMDB MOVIE ANALYSIS</a:t>
            </a:r>
            <a:endParaRPr sz="1400" b="0" i="0" u="none" strike="noStrike" cap="none" dirty="0">
              <a:solidFill>
                <a:srgbClr val="000000"/>
              </a:solidFill>
              <a:latin typeface="Alegreya Sans Medium"/>
              <a:ea typeface="Alegreya Sans Medium"/>
              <a:cs typeface="Alegreya Sans Medium"/>
              <a:sym typeface="Alegreya Sans Medium"/>
            </a:endParaRPr>
          </a:p>
        </p:txBody>
      </p:sp>
      <p:sp>
        <p:nvSpPr>
          <p:cNvPr id="4" name="Google Shape;384;p25">
            <a:extLst>
              <a:ext uri="{FF2B5EF4-FFF2-40B4-BE49-F238E27FC236}">
                <a16:creationId xmlns:a16="http://schemas.microsoft.com/office/drawing/2014/main" id="{8683A4BA-8AAF-5865-A682-25977E9EEB4A}"/>
              </a:ext>
            </a:extLst>
          </p:cNvPr>
          <p:cNvSpPr txBox="1"/>
          <p:nvPr/>
        </p:nvSpPr>
        <p:spPr>
          <a:xfrm rot="5400000">
            <a:off x="16725571" y="7803234"/>
            <a:ext cx="2224575" cy="332399"/>
          </a:xfrm>
          <a:prstGeom prst="rect">
            <a:avLst/>
          </a:prstGeom>
          <a:noFill/>
          <a:ln>
            <a:noFill/>
          </a:ln>
        </p:spPr>
        <p:txBody>
          <a:bodyPr spcFirstLastPara="1" wrap="square" lIns="0" tIns="0" rIns="0" bIns="0" anchor="t" anchorCtr="0">
            <a:spAutoFit/>
          </a:bodyPr>
          <a:lstStyle/>
          <a:p>
            <a:pPr marL="0" marR="0" lvl="0" indent="0" algn="r" rtl="0">
              <a:lnSpc>
                <a:spcPct val="120000"/>
              </a:lnSpc>
              <a:spcBef>
                <a:spcPts val="0"/>
              </a:spcBef>
              <a:spcAft>
                <a:spcPts val="0"/>
              </a:spcAft>
              <a:buClr>
                <a:srgbClr val="000000"/>
              </a:buClr>
              <a:buSzPts val="1800"/>
              <a:buFont typeface="Arial"/>
              <a:buNone/>
            </a:pPr>
            <a:r>
              <a:rPr lang="en-US" sz="1800" dirty="0">
                <a:latin typeface="Alegreya Sans Medium"/>
                <a:ea typeface="Alegreya Sans Medium"/>
                <a:cs typeface="Alegreya Sans Medium"/>
                <a:sym typeface="Alegreya Sans Medium"/>
              </a:rPr>
              <a:t>IMDB MOVIE ANALYSIS</a:t>
            </a:r>
            <a:endParaRPr sz="1400" b="0" i="0" u="none" strike="noStrike" cap="none" dirty="0">
              <a:solidFill>
                <a:srgbClr val="000000"/>
              </a:solidFill>
              <a:latin typeface="Alegreya Sans Medium"/>
              <a:ea typeface="Alegreya Sans Medium"/>
              <a:cs typeface="Alegreya Sans Medium"/>
              <a:sym typeface="Alegreya Sans Medium"/>
            </a:endParaRPr>
          </a:p>
        </p:txBody>
      </p:sp>
      <p:pic>
        <p:nvPicPr>
          <p:cNvPr id="2" name="Picture 1" descr="A yellow background with black text&#10;&#10;Description automatically generated">
            <a:extLst>
              <a:ext uri="{FF2B5EF4-FFF2-40B4-BE49-F238E27FC236}">
                <a16:creationId xmlns:a16="http://schemas.microsoft.com/office/drawing/2014/main" id="{F4B5A32D-3AC3-C6E1-05DE-231144CB99CB}"/>
              </a:ext>
            </a:extLst>
          </p:cNvPr>
          <p:cNvPicPr>
            <a:picLocks noChangeAspect="1"/>
          </p:cNvPicPr>
          <p:nvPr/>
        </p:nvPicPr>
        <p:blipFill>
          <a:blip r:embed="rId4"/>
          <a:stretch>
            <a:fillRect/>
          </a:stretch>
        </p:blipFill>
        <p:spPr>
          <a:xfrm>
            <a:off x="17716500" y="0"/>
            <a:ext cx="571500" cy="571500"/>
          </a:xfrm>
          <a:prstGeom prst="rect">
            <a:avLst/>
          </a:prstGeom>
        </p:spPr>
      </p:pic>
    </p:spTree>
    <p:extLst>
      <p:ext uri="{BB962C8B-B14F-4D97-AF65-F5344CB8AC3E}">
        <p14:creationId xmlns:p14="http://schemas.microsoft.com/office/powerpoint/2010/main" val="23581099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88"/>
        <p:cNvGrpSpPr/>
        <p:nvPr/>
      </p:nvGrpSpPr>
      <p:grpSpPr>
        <a:xfrm>
          <a:off x="0" y="0"/>
          <a:ext cx="0" cy="0"/>
          <a:chOff x="0" y="0"/>
          <a:chExt cx="0" cy="0"/>
        </a:xfrm>
      </p:grpSpPr>
      <p:sp useBgFill="1">
        <p:nvSpPr>
          <p:cNvPr id="398" name="Rectangle 397">
            <a:extLst>
              <a:ext uri="{FF2B5EF4-FFF2-40B4-BE49-F238E27FC236}">
                <a16:creationId xmlns:a16="http://schemas.microsoft.com/office/drawing/2014/main" id="{A9E881A4-A468-403A-9941-F8FFD5C681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0" name="Rectangle 399">
            <a:extLst>
              <a:ext uri="{FF2B5EF4-FFF2-40B4-BE49-F238E27FC236}">
                <a16:creationId xmlns:a16="http://schemas.microsoft.com/office/drawing/2014/main" id="{6F168544-607B-491A-8601-3087D0FCE1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53054" y="1"/>
            <a:ext cx="11134947" cy="102870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95000"/>
                </a:schemeClr>
              </a:solidFill>
            </a:endParaRPr>
          </a:p>
        </p:txBody>
      </p:sp>
      <p:sp>
        <p:nvSpPr>
          <p:cNvPr id="393" name="Google Shape;393;p26"/>
          <p:cNvSpPr txBox="1"/>
          <p:nvPr/>
        </p:nvSpPr>
        <p:spPr>
          <a:xfrm>
            <a:off x="8506689" y="415636"/>
            <a:ext cx="8534400" cy="2992584"/>
          </a:xfrm>
          <a:prstGeom prst="rect">
            <a:avLst/>
          </a:prstGeom>
        </p:spPr>
        <p:txBody>
          <a:bodyPr spcFirstLastPara="1" vert="horz" lIns="91440" tIns="45720" rIns="91440" bIns="45720" rtlCol="0" anchor="t" anchorCtr="0">
            <a:normAutofit/>
          </a:bodyPr>
          <a:lstStyle/>
          <a:p>
            <a:pPr algn="ctr">
              <a:lnSpc>
                <a:spcPct val="120000"/>
              </a:lnSpc>
              <a:buSzPts val="2500"/>
            </a:pPr>
            <a:r>
              <a:rPr lang="en-US" sz="2400" b="1" i="0" u="none" strike="noStrike" cap="none" dirty="0">
                <a:solidFill>
                  <a:srgbClr val="000000"/>
                </a:solidFill>
                <a:latin typeface="Merriweather"/>
                <a:ea typeface="Merriweather"/>
                <a:cs typeface="Merriweather"/>
                <a:sym typeface="Merriweather"/>
              </a:rPr>
              <a:t>EXCEL FORMULAES USED</a:t>
            </a:r>
            <a:r>
              <a:rPr lang="en-US" sz="2800" b="1" i="0" u="none" strike="noStrike" cap="none" dirty="0">
                <a:solidFill>
                  <a:srgbClr val="000000"/>
                </a:solidFill>
                <a:latin typeface="Merriweather"/>
                <a:ea typeface="Merriweather"/>
                <a:cs typeface="Merriweather"/>
                <a:sym typeface="Merriweather"/>
              </a:rPr>
              <a:t>:</a:t>
            </a:r>
            <a:br>
              <a:rPr lang="en-US" sz="2800" b="1" i="0" u="none" strike="noStrike" cap="none" dirty="0">
                <a:solidFill>
                  <a:srgbClr val="000000"/>
                </a:solidFill>
                <a:latin typeface="Merriweather"/>
                <a:ea typeface="Merriweather"/>
                <a:cs typeface="Merriweather"/>
                <a:sym typeface="Merriweather"/>
              </a:rPr>
            </a:br>
            <a:endParaRPr lang="en-US" sz="2800" b="1" i="0" u="none" strike="noStrike" cap="none" dirty="0">
              <a:solidFill>
                <a:srgbClr val="000000"/>
              </a:solidFill>
              <a:latin typeface="Merriweather"/>
              <a:ea typeface="Merriweather"/>
              <a:cs typeface="Merriweather"/>
              <a:sym typeface="Merriweather"/>
            </a:endParaRPr>
          </a:p>
          <a:p>
            <a:pPr marL="342900" indent="-342900">
              <a:lnSpc>
                <a:spcPct val="120000"/>
              </a:lnSpc>
              <a:buSzPts val="2500"/>
              <a:buFont typeface="Arial" panose="020B0604020202020204" pitchFamily="34" charset="0"/>
              <a:buChar char="•"/>
            </a:pPr>
            <a:r>
              <a:rPr lang="en-US" sz="2000" b="1" i="0" u="none" strike="noStrike" cap="none" dirty="0">
                <a:solidFill>
                  <a:srgbClr val="000000"/>
                </a:solidFill>
                <a:latin typeface="Merriweather"/>
                <a:ea typeface="Merriweather"/>
                <a:cs typeface="Merriweather"/>
                <a:sym typeface="Merriweather"/>
              </a:rPr>
              <a:t>To get unique languages from Languages column </a:t>
            </a:r>
            <a:r>
              <a:rPr lang="en-US" sz="2000" b="1" i="0" u="none" strike="noStrike" cap="none" dirty="0">
                <a:solidFill>
                  <a:schemeClr val="accent2"/>
                </a:solidFill>
                <a:latin typeface="Merriweather"/>
                <a:ea typeface="Merriweather"/>
                <a:cs typeface="Merriweather"/>
                <a:sym typeface="Merriweather"/>
              </a:rPr>
              <a:t>=UNIQUE(Table2[language],FALSE,FALSE)</a:t>
            </a:r>
          </a:p>
          <a:p>
            <a:pPr marL="342900" indent="-342900">
              <a:lnSpc>
                <a:spcPct val="120000"/>
              </a:lnSpc>
              <a:buSzPts val="2500"/>
              <a:buFont typeface="Arial" panose="020B0604020202020204" pitchFamily="34" charset="0"/>
              <a:buChar char="•"/>
            </a:pPr>
            <a:endParaRPr lang="en-US" sz="2000" b="1" i="0" u="none" strike="noStrike" cap="none" dirty="0">
              <a:solidFill>
                <a:srgbClr val="000000"/>
              </a:solidFill>
              <a:latin typeface="Merriweather"/>
              <a:ea typeface="Merriweather"/>
              <a:cs typeface="Merriweather"/>
              <a:sym typeface="Merriweather"/>
            </a:endParaRPr>
          </a:p>
          <a:p>
            <a:pPr marL="342900" indent="-342900">
              <a:lnSpc>
                <a:spcPct val="120000"/>
              </a:lnSpc>
              <a:buSzPts val="2500"/>
              <a:buFont typeface="Arial" panose="020B0604020202020204" pitchFamily="34" charset="0"/>
              <a:buChar char="•"/>
            </a:pPr>
            <a:r>
              <a:rPr lang="en-US" sz="2000" b="1" i="0" u="none" strike="noStrike" cap="none" dirty="0">
                <a:solidFill>
                  <a:srgbClr val="000000"/>
                </a:solidFill>
                <a:latin typeface="Merriweather"/>
                <a:ea typeface="Merriweather"/>
                <a:cs typeface="Merriweather"/>
                <a:sym typeface="Merriweather"/>
              </a:rPr>
              <a:t>To calculate count for “English” </a:t>
            </a:r>
            <a:br>
              <a:rPr lang="en-US" sz="2000" b="1" i="0" u="none" strike="noStrike" cap="none" dirty="0">
                <a:solidFill>
                  <a:srgbClr val="000000"/>
                </a:solidFill>
                <a:latin typeface="Merriweather"/>
                <a:ea typeface="Merriweather"/>
                <a:cs typeface="Merriweather"/>
                <a:sym typeface="Merriweather"/>
              </a:rPr>
            </a:br>
            <a:r>
              <a:rPr lang="en-US" sz="2000" b="1" i="0" u="none" strike="noStrike" cap="none" dirty="0">
                <a:solidFill>
                  <a:schemeClr val="accent2"/>
                </a:solidFill>
                <a:latin typeface="Merriweather"/>
                <a:ea typeface="Merriweather"/>
                <a:cs typeface="Merriweather"/>
                <a:sym typeface="Merriweather"/>
              </a:rPr>
              <a:t>=COUNTIF(Table2[language],D2)</a:t>
            </a:r>
          </a:p>
          <a:p>
            <a:pPr marL="342900" indent="-342900">
              <a:lnSpc>
                <a:spcPct val="120000"/>
              </a:lnSpc>
              <a:buSzPts val="2500"/>
              <a:buFont typeface="Arial" panose="020B0604020202020204" pitchFamily="34" charset="0"/>
              <a:buChar char="•"/>
            </a:pPr>
            <a:endParaRPr lang="en-US" sz="2000" b="1" i="0" u="none" strike="noStrike" cap="none" dirty="0">
              <a:solidFill>
                <a:srgbClr val="000000"/>
              </a:solidFill>
              <a:latin typeface="Merriweather"/>
              <a:ea typeface="Merriweather"/>
              <a:cs typeface="Merriweather"/>
              <a:sym typeface="Merriweather"/>
            </a:endParaRPr>
          </a:p>
        </p:txBody>
      </p:sp>
      <p:pic>
        <p:nvPicPr>
          <p:cNvPr id="3" name="Picture 2" descr="A table with numbers and letters&#10;&#10;Description automatically generated">
            <a:extLst>
              <a:ext uri="{FF2B5EF4-FFF2-40B4-BE49-F238E27FC236}">
                <a16:creationId xmlns:a16="http://schemas.microsoft.com/office/drawing/2014/main" id="{A942A101-85F8-55D0-8734-F04C386FB9DB}"/>
              </a:ext>
            </a:extLst>
          </p:cNvPr>
          <p:cNvPicPr>
            <a:picLocks noChangeAspect="1"/>
          </p:cNvPicPr>
          <p:nvPr/>
        </p:nvPicPr>
        <p:blipFill>
          <a:blip r:embed="rId3"/>
          <a:stretch>
            <a:fillRect/>
          </a:stretch>
        </p:blipFill>
        <p:spPr>
          <a:xfrm>
            <a:off x="55418" y="1"/>
            <a:ext cx="6978854" cy="9116290"/>
          </a:xfrm>
          <a:prstGeom prst="rect">
            <a:avLst/>
          </a:prstGeom>
        </p:spPr>
      </p:pic>
      <p:pic>
        <p:nvPicPr>
          <p:cNvPr id="2" name="Picture 1" descr="A yellow background with black text&#10;&#10;Description automatically generated">
            <a:extLst>
              <a:ext uri="{FF2B5EF4-FFF2-40B4-BE49-F238E27FC236}">
                <a16:creationId xmlns:a16="http://schemas.microsoft.com/office/drawing/2014/main" id="{AC880FE7-FD15-EFD9-FB6D-458FF128EC7F}"/>
              </a:ext>
            </a:extLst>
          </p:cNvPr>
          <p:cNvPicPr>
            <a:picLocks noChangeAspect="1"/>
          </p:cNvPicPr>
          <p:nvPr/>
        </p:nvPicPr>
        <p:blipFill>
          <a:blip r:embed="rId4"/>
          <a:stretch>
            <a:fillRect/>
          </a:stretch>
        </p:blipFill>
        <p:spPr>
          <a:xfrm>
            <a:off x="17716500" y="0"/>
            <a:ext cx="571500" cy="571500"/>
          </a:xfrm>
          <a:prstGeom prst="rect">
            <a:avLst/>
          </a:prstGeom>
        </p:spPr>
      </p:pic>
      <p:graphicFrame>
        <p:nvGraphicFramePr>
          <p:cNvPr id="402" name="Google Shape;393;p26">
            <a:extLst>
              <a:ext uri="{FF2B5EF4-FFF2-40B4-BE49-F238E27FC236}">
                <a16:creationId xmlns:a16="http://schemas.microsoft.com/office/drawing/2014/main" id="{AE86C2B1-8A98-32F7-C3BE-30526B11F1BD}"/>
              </a:ext>
            </a:extLst>
          </p:cNvPr>
          <p:cNvGraphicFramePr/>
          <p:nvPr>
            <p:extLst>
              <p:ext uri="{D42A27DB-BD31-4B8C-83A1-F6EECF244321}">
                <p14:modId xmlns:p14="http://schemas.microsoft.com/office/powerpoint/2010/main" val="3738880796"/>
              </p:ext>
            </p:extLst>
          </p:nvPr>
        </p:nvGraphicFramePr>
        <p:xfrm>
          <a:off x="7813964" y="5597233"/>
          <a:ext cx="9925588" cy="507076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4" name="Google Shape;393;p26">
            <a:extLst>
              <a:ext uri="{FF2B5EF4-FFF2-40B4-BE49-F238E27FC236}">
                <a16:creationId xmlns:a16="http://schemas.microsoft.com/office/drawing/2014/main" id="{881163FE-1358-1657-14DF-73DA2DF8707E}"/>
              </a:ext>
            </a:extLst>
          </p:cNvPr>
          <p:cNvSpPr txBox="1"/>
          <p:nvPr/>
        </p:nvSpPr>
        <p:spPr>
          <a:xfrm>
            <a:off x="7938654" y="3829874"/>
            <a:ext cx="9800897" cy="2079986"/>
          </a:xfrm>
          <a:prstGeom prst="rect">
            <a:avLst/>
          </a:prstGeom>
        </p:spPr>
        <p:txBody>
          <a:bodyPr spcFirstLastPara="1" vert="horz" lIns="91440" tIns="45720" rIns="91440" bIns="45720" rtlCol="0" anchor="t" anchorCtr="0">
            <a:normAutofit fontScale="92500" lnSpcReduction="10000"/>
          </a:bodyPr>
          <a:lstStyle/>
          <a:p>
            <a:pPr>
              <a:lnSpc>
                <a:spcPct val="120000"/>
              </a:lnSpc>
              <a:buSzPts val="2500"/>
            </a:pPr>
            <a:r>
              <a:rPr lang="en-US" sz="2400" i="0" u="none" strike="noStrike" cap="none" dirty="0">
                <a:solidFill>
                  <a:srgbClr val="000000"/>
                </a:solidFill>
                <a:latin typeface="Merriweather"/>
                <a:ea typeface="Merriweather"/>
                <a:cs typeface="Merriweather"/>
                <a:sym typeface="Merriweather"/>
              </a:rPr>
              <a:t>Languages with a larger number of movies have more reliable statistics, as the data is more representative of the overall movie population that is why for our analysis, we have taken only those movies whose language count is equal to or more than </a:t>
            </a:r>
            <a:r>
              <a:rPr lang="en-US" sz="2400" dirty="0">
                <a:latin typeface="Merriweather"/>
                <a:ea typeface="Merriweather"/>
                <a:cs typeface="Merriweather"/>
                <a:sym typeface="Merriweather"/>
              </a:rPr>
              <a:t>5</a:t>
            </a:r>
            <a:r>
              <a:rPr lang="en-US" sz="2400" i="0" u="none" strike="noStrike" cap="none" dirty="0">
                <a:solidFill>
                  <a:srgbClr val="000000"/>
                </a:solidFill>
                <a:latin typeface="Merriweather"/>
                <a:ea typeface="Merriweather"/>
                <a:cs typeface="Merriweather"/>
                <a:sym typeface="Merriweather"/>
              </a:rPr>
              <a:t> movies per language.</a:t>
            </a:r>
            <a:endParaRPr lang="en-US" sz="2000" i="0" u="none" strike="noStrike" cap="none" dirty="0">
              <a:solidFill>
                <a:srgbClr val="000000"/>
              </a:solidFill>
              <a:latin typeface="Merriweather"/>
              <a:ea typeface="Merriweather"/>
              <a:cs typeface="Merriweather"/>
              <a:sym typeface="Merriweather"/>
            </a:endParaRPr>
          </a:p>
        </p:txBody>
      </p:sp>
    </p:spTree>
    <p:extLst>
      <p:ext uri="{BB962C8B-B14F-4D97-AF65-F5344CB8AC3E}">
        <p14:creationId xmlns:p14="http://schemas.microsoft.com/office/powerpoint/2010/main" val="37659524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64"/>
        <p:cNvGrpSpPr/>
        <p:nvPr/>
      </p:nvGrpSpPr>
      <p:grpSpPr>
        <a:xfrm>
          <a:off x="0" y="0"/>
          <a:ext cx="0" cy="0"/>
          <a:chOff x="0" y="0"/>
          <a:chExt cx="0" cy="0"/>
        </a:xfrm>
      </p:grpSpPr>
      <p:sp>
        <p:nvSpPr>
          <p:cNvPr id="7" name="Google Shape;594;p38">
            <a:extLst>
              <a:ext uri="{FF2B5EF4-FFF2-40B4-BE49-F238E27FC236}">
                <a16:creationId xmlns:a16="http://schemas.microsoft.com/office/drawing/2014/main" id="{0645C538-16B1-5103-6873-C41F0C3C44E4}"/>
              </a:ext>
            </a:extLst>
          </p:cNvPr>
          <p:cNvSpPr txBox="1"/>
          <p:nvPr/>
        </p:nvSpPr>
        <p:spPr>
          <a:xfrm>
            <a:off x="13951525" y="6878052"/>
            <a:ext cx="3906982" cy="1643142"/>
          </a:xfrm>
          <a:prstGeom prst="rect">
            <a:avLst/>
          </a:prstGeom>
          <a:noFill/>
          <a:ln>
            <a:noFill/>
          </a:ln>
        </p:spPr>
        <p:txBody>
          <a:bodyPr spcFirstLastPara="1" wrap="square" lIns="0" tIns="0" rIns="0" bIns="0" anchor="t" anchorCtr="0">
            <a:spAutoFit/>
          </a:bodyPr>
          <a:lstStyle/>
          <a:p>
            <a:pPr marL="0" marR="0" lvl="0" indent="0" algn="ctr" rtl="0">
              <a:lnSpc>
                <a:spcPct val="120008"/>
              </a:lnSpc>
              <a:spcBef>
                <a:spcPts val="0"/>
              </a:spcBef>
              <a:spcAft>
                <a:spcPts val="0"/>
              </a:spcAft>
              <a:buClr>
                <a:srgbClr val="000000"/>
              </a:buClr>
              <a:buSzPts val="2499"/>
              <a:buFont typeface="Arial"/>
              <a:buNone/>
            </a:pPr>
            <a:r>
              <a:rPr lang="en-US" sz="2499" b="0" i="0" u="none" strike="noStrike" cap="none">
                <a:solidFill>
                  <a:srgbClr val="000000"/>
                </a:solidFill>
                <a:latin typeface="Merriweather"/>
                <a:ea typeface="Merriweather"/>
                <a:cs typeface="Merriweather"/>
                <a:sym typeface="Merriweather"/>
              </a:rPr>
              <a:t> Mean IMDB Score of different Languages</a:t>
            </a:r>
            <a:br>
              <a:rPr lang="en-US" sz="2499" b="0" i="0" u="none" strike="noStrike" cap="none">
                <a:solidFill>
                  <a:srgbClr val="000000"/>
                </a:solidFill>
                <a:latin typeface="Merriweather"/>
                <a:ea typeface="Merriweather"/>
                <a:cs typeface="Merriweather"/>
                <a:sym typeface="Merriweather"/>
              </a:rPr>
            </a:br>
            <a:br>
              <a:rPr lang="en-US" sz="2499" b="0" i="0" u="none" strike="noStrike" cap="none">
                <a:solidFill>
                  <a:srgbClr val="000000"/>
                </a:solidFill>
                <a:latin typeface="Merriweather"/>
                <a:ea typeface="Merriweather"/>
                <a:cs typeface="Merriweather"/>
                <a:sym typeface="Merriweather"/>
              </a:rPr>
            </a:br>
            <a:endParaRPr lang="en-US" sz="1400" b="0" i="0" u="none" strike="noStrike" cap="none" dirty="0">
              <a:solidFill>
                <a:srgbClr val="000000"/>
              </a:solidFill>
              <a:latin typeface="Merriweather"/>
              <a:ea typeface="Merriweather"/>
              <a:cs typeface="Merriweather"/>
              <a:sym typeface="Merriweather"/>
            </a:endParaRPr>
          </a:p>
        </p:txBody>
      </p:sp>
      <p:sp>
        <p:nvSpPr>
          <p:cNvPr id="8" name="Google Shape;594;p38">
            <a:extLst>
              <a:ext uri="{FF2B5EF4-FFF2-40B4-BE49-F238E27FC236}">
                <a16:creationId xmlns:a16="http://schemas.microsoft.com/office/drawing/2014/main" id="{3D873BE1-9A81-FCBA-6E0C-0BEC21CC76FD}"/>
              </a:ext>
            </a:extLst>
          </p:cNvPr>
          <p:cNvSpPr txBox="1"/>
          <p:nvPr/>
        </p:nvSpPr>
        <p:spPr>
          <a:xfrm>
            <a:off x="14228615" y="1211706"/>
            <a:ext cx="3352801" cy="1384610"/>
          </a:xfrm>
          <a:prstGeom prst="rect">
            <a:avLst/>
          </a:prstGeom>
          <a:noFill/>
          <a:ln>
            <a:noFill/>
          </a:ln>
        </p:spPr>
        <p:txBody>
          <a:bodyPr spcFirstLastPara="1" wrap="square" lIns="0" tIns="0" rIns="0" bIns="0" anchor="t" anchorCtr="0">
            <a:spAutoFit/>
          </a:bodyPr>
          <a:lstStyle/>
          <a:p>
            <a:pPr marL="0" marR="0" lvl="0" indent="0" algn="ctr" rtl="0">
              <a:lnSpc>
                <a:spcPct val="120008"/>
              </a:lnSpc>
              <a:spcBef>
                <a:spcPts val="0"/>
              </a:spcBef>
              <a:spcAft>
                <a:spcPts val="0"/>
              </a:spcAft>
              <a:buClr>
                <a:srgbClr val="000000"/>
              </a:buClr>
              <a:buSzPts val="2499"/>
              <a:buFont typeface="Arial"/>
              <a:buNone/>
            </a:pPr>
            <a:br>
              <a:rPr lang="en-US" sz="2499" b="0" i="0" u="none" strike="noStrike" cap="none">
                <a:solidFill>
                  <a:srgbClr val="000000"/>
                </a:solidFill>
                <a:latin typeface="Merriweather"/>
                <a:ea typeface="Merriweather"/>
                <a:cs typeface="Merriweather"/>
                <a:sym typeface="Merriweather"/>
              </a:rPr>
            </a:br>
            <a:r>
              <a:rPr lang="en-US" sz="2499" b="0" i="0" u="none" strike="noStrike" cap="none">
                <a:solidFill>
                  <a:srgbClr val="000000"/>
                </a:solidFill>
                <a:latin typeface="Merriweather"/>
                <a:ea typeface="Merriweather"/>
                <a:cs typeface="Merriweather"/>
                <a:sym typeface="Merriweather"/>
              </a:rPr>
              <a:t>Number of movies in each language</a:t>
            </a:r>
            <a:endParaRPr lang="en-US" sz="1400" b="0" i="0" u="none" strike="noStrike" cap="none" dirty="0">
              <a:solidFill>
                <a:srgbClr val="000000"/>
              </a:solidFill>
              <a:latin typeface="Merriweather"/>
              <a:ea typeface="Merriweather"/>
              <a:cs typeface="Merriweather"/>
              <a:sym typeface="Merriweather"/>
            </a:endParaRPr>
          </a:p>
        </p:txBody>
      </p:sp>
      <p:pic>
        <p:nvPicPr>
          <p:cNvPr id="3" name="Picture 2" descr="A yellow background with black text&#10;&#10;Description automatically generated">
            <a:extLst>
              <a:ext uri="{FF2B5EF4-FFF2-40B4-BE49-F238E27FC236}">
                <a16:creationId xmlns:a16="http://schemas.microsoft.com/office/drawing/2014/main" id="{7DA9616A-381E-BB90-EE31-61EB7470F1F0}"/>
              </a:ext>
            </a:extLst>
          </p:cNvPr>
          <p:cNvPicPr>
            <a:picLocks noChangeAspect="1"/>
          </p:cNvPicPr>
          <p:nvPr/>
        </p:nvPicPr>
        <p:blipFill>
          <a:blip r:embed="rId3"/>
          <a:stretch>
            <a:fillRect/>
          </a:stretch>
        </p:blipFill>
        <p:spPr>
          <a:xfrm>
            <a:off x="17716500" y="0"/>
            <a:ext cx="571500" cy="571500"/>
          </a:xfrm>
          <a:prstGeom prst="rect">
            <a:avLst/>
          </a:prstGeom>
        </p:spPr>
      </p:pic>
      <p:pic>
        <p:nvPicPr>
          <p:cNvPr id="5" name="Picture 4" descr="A graph with blue bars&#10;&#10;Description automatically generated">
            <a:extLst>
              <a:ext uri="{FF2B5EF4-FFF2-40B4-BE49-F238E27FC236}">
                <a16:creationId xmlns:a16="http://schemas.microsoft.com/office/drawing/2014/main" id="{4DE259C7-17A6-AD82-224A-E7D95D524057}"/>
              </a:ext>
            </a:extLst>
          </p:cNvPr>
          <p:cNvPicPr>
            <a:picLocks noChangeAspect="1"/>
          </p:cNvPicPr>
          <p:nvPr/>
        </p:nvPicPr>
        <p:blipFill>
          <a:blip r:embed="rId4"/>
          <a:stretch>
            <a:fillRect/>
          </a:stretch>
        </p:blipFill>
        <p:spPr>
          <a:xfrm>
            <a:off x="623452" y="4804706"/>
            <a:ext cx="13328073" cy="5094368"/>
          </a:xfrm>
          <a:prstGeom prst="rect">
            <a:avLst/>
          </a:prstGeom>
        </p:spPr>
      </p:pic>
      <p:pic>
        <p:nvPicPr>
          <p:cNvPr id="12" name="Picture 11" descr="A screen shot of a computer&#10;&#10;Description automatically generated">
            <a:extLst>
              <a:ext uri="{FF2B5EF4-FFF2-40B4-BE49-F238E27FC236}">
                <a16:creationId xmlns:a16="http://schemas.microsoft.com/office/drawing/2014/main" id="{BC5A801B-6DD0-7456-90AE-64284BC2D808}"/>
              </a:ext>
            </a:extLst>
          </p:cNvPr>
          <p:cNvPicPr>
            <a:picLocks noChangeAspect="1"/>
          </p:cNvPicPr>
          <p:nvPr/>
        </p:nvPicPr>
        <p:blipFill>
          <a:blip r:embed="rId5"/>
          <a:stretch>
            <a:fillRect/>
          </a:stretch>
        </p:blipFill>
        <p:spPr>
          <a:xfrm>
            <a:off x="591169" y="554180"/>
            <a:ext cx="13388065" cy="3546764"/>
          </a:xfrm>
          <a:prstGeom prst="rect">
            <a:avLst/>
          </a:prstGeom>
        </p:spPr>
      </p:pic>
    </p:spTree>
    <p:extLst>
      <p:ext uri="{BB962C8B-B14F-4D97-AF65-F5344CB8AC3E}">
        <p14:creationId xmlns:p14="http://schemas.microsoft.com/office/powerpoint/2010/main" val="11283569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87"/>
        <p:cNvGrpSpPr/>
        <p:nvPr/>
      </p:nvGrpSpPr>
      <p:grpSpPr>
        <a:xfrm>
          <a:off x="0" y="0"/>
          <a:ext cx="0" cy="0"/>
          <a:chOff x="0" y="0"/>
          <a:chExt cx="0" cy="0"/>
        </a:xfrm>
      </p:grpSpPr>
      <p:sp>
        <p:nvSpPr>
          <p:cNvPr id="592" name="Google Shape;592;p38"/>
          <p:cNvSpPr txBox="1"/>
          <p:nvPr/>
        </p:nvSpPr>
        <p:spPr>
          <a:xfrm>
            <a:off x="1779212" y="1893098"/>
            <a:ext cx="14729570" cy="6426375"/>
          </a:xfrm>
          <a:prstGeom prst="rect">
            <a:avLst/>
          </a:prstGeom>
          <a:noFill/>
          <a:ln>
            <a:noFill/>
          </a:ln>
        </p:spPr>
        <p:txBody>
          <a:bodyPr spcFirstLastPara="1" wrap="square" lIns="0" tIns="0" rIns="0" bIns="0" anchor="t" anchorCtr="0">
            <a:spAutoFit/>
          </a:bodyPr>
          <a:lstStyle/>
          <a:p>
            <a:pPr lvl="0">
              <a:lnSpc>
                <a:spcPct val="144986"/>
              </a:lnSpc>
              <a:buSzPts val="2503"/>
            </a:pPr>
            <a:endParaRPr lang="en-US" sz="2400" b="0" i="0" u="none" strike="noStrike" cap="none" dirty="0">
              <a:solidFill>
                <a:srgbClr val="000000"/>
              </a:solidFill>
              <a:latin typeface="Merriweather"/>
              <a:ea typeface="Merriweather"/>
              <a:cs typeface="Merriweather"/>
              <a:sym typeface="Merriweather"/>
            </a:endParaRPr>
          </a:p>
          <a:p>
            <a:pPr marL="457200" lvl="0" indent="-457200">
              <a:lnSpc>
                <a:spcPct val="144986"/>
              </a:lnSpc>
              <a:buSzPts val="2503"/>
              <a:buFont typeface="Arial" panose="020B0604020202020204" pitchFamily="34" charset="0"/>
              <a:buChar char="•"/>
            </a:pPr>
            <a:r>
              <a:rPr lang="en-US" sz="2400" b="1" i="0" u="none" strike="noStrike" cap="none" dirty="0">
                <a:solidFill>
                  <a:srgbClr val="000000"/>
                </a:solidFill>
                <a:latin typeface="Merriweather"/>
                <a:ea typeface="Merriweather"/>
                <a:cs typeface="Merriweather"/>
                <a:sym typeface="Merriweather"/>
              </a:rPr>
              <a:t>English</a:t>
            </a:r>
            <a:r>
              <a:rPr lang="en-US" sz="2400" b="0" i="0" u="none" strike="noStrike" cap="none" dirty="0">
                <a:solidFill>
                  <a:srgbClr val="000000"/>
                </a:solidFill>
                <a:latin typeface="Merriweather"/>
                <a:ea typeface="Merriweather"/>
                <a:cs typeface="Merriweather"/>
                <a:sym typeface="Merriweather"/>
              </a:rPr>
              <a:t> has the most movies in the dataset, with a mean IMDB score of 6.43 and a median IMDB score of 6.5</a:t>
            </a:r>
            <a:br>
              <a:rPr lang="en-US" sz="2400" b="0" i="0" u="none" strike="noStrike" cap="none" dirty="0">
                <a:solidFill>
                  <a:srgbClr val="000000"/>
                </a:solidFill>
                <a:latin typeface="Merriweather"/>
                <a:ea typeface="Merriweather"/>
                <a:cs typeface="Merriweather"/>
                <a:sym typeface="Merriweather"/>
              </a:rPr>
            </a:br>
            <a:endParaRPr lang="en-US" sz="2400" b="0" i="0" u="none" strike="noStrike" cap="none" dirty="0">
              <a:solidFill>
                <a:srgbClr val="000000"/>
              </a:solidFill>
              <a:latin typeface="Merriweather"/>
              <a:ea typeface="Merriweather"/>
              <a:cs typeface="Merriweather"/>
              <a:sym typeface="Merriweather"/>
            </a:endParaRPr>
          </a:p>
          <a:p>
            <a:pPr marL="457200" lvl="0" indent="-457200">
              <a:lnSpc>
                <a:spcPct val="144986"/>
              </a:lnSpc>
              <a:buSzPts val="2503"/>
              <a:buFont typeface="Arial" panose="020B0604020202020204" pitchFamily="34" charset="0"/>
              <a:buChar char="•"/>
            </a:pPr>
            <a:r>
              <a:rPr lang="en-US" sz="2400" b="1" i="0" u="none" strike="noStrike" cap="none" dirty="0">
                <a:solidFill>
                  <a:srgbClr val="000000"/>
                </a:solidFill>
                <a:latin typeface="Merriweather"/>
                <a:ea typeface="Merriweather"/>
                <a:cs typeface="Merriweather"/>
                <a:sym typeface="Merriweather"/>
              </a:rPr>
              <a:t>French</a:t>
            </a:r>
            <a:r>
              <a:rPr lang="en-US" sz="2400" b="0" i="0" u="none" strike="noStrike" cap="none" dirty="0">
                <a:solidFill>
                  <a:srgbClr val="000000"/>
                </a:solidFill>
                <a:latin typeface="Merriweather"/>
                <a:ea typeface="Merriweather"/>
                <a:cs typeface="Merriweather"/>
                <a:sym typeface="Merriweather"/>
              </a:rPr>
              <a:t> has the second highest count with a mean IMDB score of 7.29 and a median IMDB score of 7.2</a:t>
            </a:r>
            <a:br>
              <a:rPr lang="en-US" sz="2400" b="0" i="0" u="none" strike="noStrike" cap="none" dirty="0">
                <a:solidFill>
                  <a:srgbClr val="000000"/>
                </a:solidFill>
                <a:latin typeface="Merriweather"/>
                <a:ea typeface="Merriweather"/>
                <a:cs typeface="Merriweather"/>
                <a:sym typeface="Merriweather"/>
              </a:rPr>
            </a:br>
            <a:endParaRPr lang="en-US" sz="2400" b="0" i="0" u="none" strike="noStrike" cap="none" dirty="0">
              <a:solidFill>
                <a:srgbClr val="000000"/>
              </a:solidFill>
              <a:latin typeface="Merriweather"/>
              <a:ea typeface="Merriweather"/>
              <a:cs typeface="Merriweather"/>
              <a:sym typeface="Merriweather"/>
            </a:endParaRPr>
          </a:p>
          <a:p>
            <a:pPr marL="457200" lvl="0" indent="-457200">
              <a:lnSpc>
                <a:spcPct val="144986"/>
              </a:lnSpc>
              <a:buSzPts val="2503"/>
              <a:buFont typeface="Arial" panose="020B0604020202020204" pitchFamily="34" charset="0"/>
              <a:buChar char="•"/>
            </a:pPr>
            <a:r>
              <a:rPr lang="en-US" sz="2400" b="1" i="0" u="none" strike="noStrike" cap="none" dirty="0">
                <a:solidFill>
                  <a:srgbClr val="000000"/>
                </a:solidFill>
                <a:latin typeface="Merriweather"/>
                <a:ea typeface="Merriweather"/>
                <a:cs typeface="Merriweather"/>
                <a:sym typeface="Merriweather"/>
              </a:rPr>
              <a:t>Spanish</a:t>
            </a:r>
            <a:r>
              <a:rPr lang="en-US" sz="2400" b="0" i="0" u="none" strike="noStrike" cap="none" dirty="0">
                <a:solidFill>
                  <a:srgbClr val="000000"/>
                </a:solidFill>
                <a:latin typeface="Merriweather"/>
                <a:ea typeface="Merriweather"/>
                <a:cs typeface="Merriweather"/>
                <a:sym typeface="Merriweather"/>
              </a:rPr>
              <a:t> has the third highest count, with a mean IMDB score of 7.08 and a median IMDB score of 7.15</a:t>
            </a:r>
            <a:br>
              <a:rPr lang="en-US" sz="2400" b="0" i="0" u="none" strike="noStrike" cap="none" dirty="0">
                <a:solidFill>
                  <a:srgbClr val="000000"/>
                </a:solidFill>
                <a:latin typeface="Merriweather"/>
                <a:ea typeface="Merriweather"/>
                <a:cs typeface="Merriweather"/>
                <a:sym typeface="Merriweather"/>
              </a:rPr>
            </a:br>
            <a:endParaRPr lang="en-US" sz="2400" b="0" i="0" u="none" strike="noStrike" cap="none" dirty="0">
              <a:solidFill>
                <a:srgbClr val="000000"/>
              </a:solidFill>
              <a:latin typeface="Merriweather"/>
              <a:ea typeface="Merriweather"/>
              <a:cs typeface="Merriweather"/>
              <a:sym typeface="Merriweather"/>
            </a:endParaRPr>
          </a:p>
          <a:p>
            <a:pPr marL="457200" lvl="0" indent="-457200">
              <a:lnSpc>
                <a:spcPct val="144986"/>
              </a:lnSpc>
              <a:buSzPts val="2503"/>
              <a:buFont typeface="Arial" panose="020B0604020202020204" pitchFamily="34" charset="0"/>
              <a:buChar char="•"/>
            </a:pPr>
            <a:r>
              <a:rPr lang="en-US" sz="2400" b="0" i="0" u="none" strike="noStrike" cap="none" dirty="0">
                <a:solidFill>
                  <a:srgbClr val="000000"/>
                </a:solidFill>
                <a:latin typeface="Merriweather"/>
                <a:ea typeface="Merriweather"/>
                <a:cs typeface="Merriweather"/>
                <a:sym typeface="Merriweather"/>
              </a:rPr>
              <a:t>P</a:t>
            </a:r>
            <a:r>
              <a:rPr lang="en-US" sz="2400" b="1" i="0" u="none" strike="noStrike" cap="none" dirty="0">
                <a:solidFill>
                  <a:srgbClr val="000000"/>
                </a:solidFill>
                <a:latin typeface="Merriweather"/>
                <a:ea typeface="Merriweather"/>
                <a:cs typeface="Merriweather"/>
                <a:sym typeface="Merriweather"/>
              </a:rPr>
              <a:t>ortuguese</a:t>
            </a:r>
            <a:r>
              <a:rPr lang="en-US" sz="2400" b="1" dirty="0">
                <a:latin typeface="Merriweather"/>
                <a:ea typeface="Merriweather"/>
                <a:cs typeface="Merriweather"/>
                <a:sym typeface="Merriweather"/>
              </a:rPr>
              <a:t>, Korean and German </a:t>
            </a:r>
            <a:r>
              <a:rPr lang="en-US" sz="2400" dirty="0">
                <a:latin typeface="Merriweather"/>
                <a:ea typeface="Merriweather"/>
                <a:cs typeface="Merriweather"/>
                <a:sym typeface="Merriweather"/>
              </a:rPr>
              <a:t>language movies </a:t>
            </a:r>
            <a:r>
              <a:rPr lang="en-US" sz="2400" b="0" i="0" u="none" strike="noStrike" cap="none" dirty="0">
                <a:solidFill>
                  <a:srgbClr val="000000"/>
                </a:solidFill>
                <a:latin typeface="Merriweather"/>
                <a:ea typeface="Merriweather"/>
                <a:cs typeface="Merriweather"/>
                <a:sym typeface="Merriweather"/>
              </a:rPr>
              <a:t>have the highest Mean IMDB Score, but the number of movies in each language are less compared to English</a:t>
            </a:r>
          </a:p>
        </p:txBody>
      </p:sp>
      <p:sp>
        <p:nvSpPr>
          <p:cNvPr id="594" name="Google Shape;594;p38"/>
          <p:cNvSpPr txBox="1"/>
          <p:nvPr/>
        </p:nvSpPr>
        <p:spPr>
          <a:xfrm>
            <a:off x="5137396" y="1230131"/>
            <a:ext cx="8013300" cy="461537"/>
          </a:xfrm>
          <a:prstGeom prst="rect">
            <a:avLst/>
          </a:prstGeom>
          <a:noFill/>
          <a:ln>
            <a:noFill/>
          </a:ln>
        </p:spPr>
        <p:txBody>
          <a:bodyPr spcFirstLastPara="1" wrap="square" lIns="0" tIns="0" rIns="0" bIns="0" anchor="t" anchorCtr="0">
            <a:spAutoFit/>
          </a:bodyPr>
          <a:lstStyle/>
          <a:p>
            <a:pPr marL="0" marR="0" lvl="0" indent="0" algn="ctr" rtl="0">
              <a:lnSpc>
                <a:spcPct val="120008"/>
              </a:lnSpc>
              <a:spcBef>
                <a:spcPts val="0"/>
              </a:spcBef>
              <a:spcAft>
                <a:spcPts val="0"/>
              </a:spcAft>
              <a:buClr>
                <a:srgbClr val="000000"/>
              </a:buClr>
              <a:buSzPts val="2499"/>
              <a:buFont typeface="Arial"/>
              <a:buNone/>
            </a:pPr>
            <a:r>
              <a:rPr lang="en-US" sz="2499" b="0" i="0" u="none" strike="noStrike" cap="none" dirty="0">
                <a:solidFill>
                  <a:srgbClr val="000000"/>
                </a:solidFill>
                <a:latin typeface="Merriweather"/>
                <a:ea typeface="Merriweather"/>
                <a:cs typeface="Merriweather"/>
                <a:sym typeface="Merriweather"/>
              </a:rPr>
              <a:t>FINDINGS</a:t>
            </a:r>
            <a:endParaRPr sz="1400" b="0" i="0" u="none" strike="noStrike" cap="none" dirty="0">
              <a:solidFill>
                <a:srgbClr val="000000"/>
              </a:solidFill>
              <a:latin typeface="Merriweather"/>
              <a:ea typeface="Merriweather"/>
              <a:cs typeface="Merriweather"/>
              <a:sym typeface="Merriweather"/>
            </a:endParaRPr>
          </a:p>
        </p:txBody>
      </p:sp>
      <p:cxnSp>
        <p:nvCxnSpPr>
          <p:cNvPr id="595" name="Google Shape;595;p38"/>
          <p:cNvCxnSpPr/>
          <p:nvPr/>
        </p:nvCxnSpPr>
        <p:spPr>
          <a:xfrm>
            <a:off x="1779212" y="1774463"/>
            <a:ext cx="14729575" cy="0"/>
          </a:xfrm>
          <a:prstGeom prst="straightConnector1">
            <a:avLst/>
          </a:prstGeom>
          <a:noFill/>
          <a:ln w="28575" cap="flat" cmpd="sng">
            <a:solidFill>
              <a:srgbClr val="000000"/>
            </a:solidFill>
            <a:prstDash val="solid"/>
            <a:round/>
            <a:headEnd type="none" w="sm" len="sm"/>
            <a:tailEnd type="none" w="sm" len="sm"/>
          </a:ln>
        </p:spPr>
      </p:cxnSp>
      <p:cxnSp>
        <p:nvCxnSpPr>
          <p:cNvPr id="596" name="Google Shape;596;p38"/>
          <p:cNvCxnSpPr/>
          <p:nvPr/>
        </p:nvCxnSpPr>
        <p:spPr>
          <a:xfrm>
            <a:off x="1779212" y="1028700"/>
            <a:ext cx="14729575" cy="0"/>
          </a:xfrm>
          <a:prstGeom prst="straightConnector1">
            <a:avLst/>
          </a:prstGeom>
          <a:noFill/>
          <a:ln w="28575" cap="flat" cmpd="sng">
            <a:solidFill>
              <a:srgbClr val="000000"/>
            </a:solidFill>
            <a:prstDash val="solid"/>
            <a:round/>
            <a:headEnd type="none" w="sm" len="sm"/>
            <a:tailEnd type="none" w="sm" len="sm"/>
          </a:ln>
        </p:spPr>
      </p:cxnSp>
      <p:cxnSp>
        <p:nvCxnSpPr>
          <p:cNvPr id="597" name="Google Shape;597;p38"/>
          <p:cNvCxnSpPr/>
          <p:nvPr/>
        </p:nvCxnSpPr>
        <p:spPr>
          <a:xfrm rot="-5400000">
            <a:off x="12030075" y="5129213"/>
            <a:ext cx="10287000" cy="0"/>
          </a:xfrm>
          <a:prstGeom prst="straightConnector1">
            <a:avLst/>
          </a:prstGeom>
          <a:noFill/>
          <a:ln w="28575" cap="flat" cmpd="sng">
            <a:solidFill>
              <a:srgbClr val="CFC9BD"/>
            </a:solidFill>
            <a:prstDash val="solid"/>
            <a:round/>
            <a:headEnd type="none" w="sm" len="sm"/>
            <a:tailEnd type="none" w="sm" len="sm"/>
          </a:ln>
        </p:spPr>
      </p:cxnSp>
      <p:pic>
        <p:nvPicPr>
          <p:cNvPr id="2" name="Picture 1" descr="A yellow background with black text&#10;&#10;Description automatically generated">
            <a:extLst>
              <a:ext uri="{FF2B5EF4-FFF2-40B4-BE49-F238E27FC236}">
                <a16:creationId xmlns:a16="http://schemas.microsoft.com/office/drawing/2014/main" id="{A67E614D-584E-BAFD-72E7-0D1263FD0D3B}"/>
              </a:ext>
            </a:extLst>
          </p:cNvPr>
          <p:cNvPicPr>
            <a:picLocks noChangeAspect="1"/>
          </p:cNvPicPr>
          <p:nvPr/>
        </p:nvPicPr>
        <p:blipFill>
          <a:blip r:embed="rId3"/>
          <a:stretch>
            <a:fillRect/>
          </a:stretch>
        </p:blipFill>
        <p:spPr>
          <a:xfrm>
            <a:off x="17716500" y="0"/>
            <a:ext cx="571500" cy="571500"/>
          </a:xfrm>
          <a:prstGeom prst="rect">
            <a:avLst/>
          </a:prstGeom>
        </p:spPr>
      </p:pic>
    </p:spTree>
    <p:extLst>
      <p:ext uri="{BB962C8B-B14F-4D97-AF65-F5344CB8AC3E}">
        <p14:creationId xmlns:p14="http://schemas.microsoft.com/office/powerpoint/2010/main" val="41039084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76"/>
        <p:cNvGrpSpPr/>
        <p:nvPr/>
      </p:nvGrpSpPr>
      <p:grpSpPr>
        <a:xfrm>
          <a:off x="0" y="0"/>
          <a:ext cx="0" cy="0"/>
          <a:chOff x="0" y="0"/>
          <a:chExt cx="0" cy="0"/>
        </a:xfrm>
      </p:grpSpPr>
      <p:pic>
        <p:nvPicPr>
          <p:cNvPr id="377" name="Google Shape;377;p25"/>
          <p:cNvPicPr preferRelativeResize="0"/>
          <p:nvPr/>
        </p:nvPicPr>
        <p:blipFill>
          <a:blip r:embed="rId3"/>
          <a:srcRect l="7524" r="7524"/>
          <a:stretch/>
        </p:blipFill>
        <p:spPr>
          <a:xfrm>
            <a:off x="9134475" y="420319"/>
            <a:ext cx="8024812" cy="9446362"/>
          </a:xfrm>
          <a:prstGeom prst="rect">
            <a:avLst/>
          </a:prstGeom>
          <a:noFill/>
          <a:ln>
            <a:noFill/>
          </a:ln>
        </p:spPr>
      </p:pic>
      <p:grpSp>
        <p:nvGrpSpPr>
          <p:cNvPr id="378" name="Google Shape;378;p25"/>
          <p:cNvGrpSpPr/>
          <p:nvPr/>
        </p:nvGrpSpPr>
        <p:grpSpPr>
          <a:xfrm>
            <a:off x="934245" y="1853541"/>
            <a:ext cx="7973775" cy="7225018"/>
            <a:chOff x="0" y="-66675"/>
            <a:chExt cx="10631700" cy="9633358"/>
          </a:xfrm>
        </p:grpSpPr>
        <p:sp>
          <p:nvSpPr>
            <p:cNvPr id="379" name="Google Shape;379;p25"/>
            <p:cNvSpPr txBox="1"/>
            <p:nvPr/>
          </p:nvSpPr>
          <p:spPr>
            <a:xfrm>
              <a:off x="0" y="-66675"/>
              <a:ext cx="10631700" cy="5241435"/>
            </a:xfrm>
            <a:prstGeom prst="rect">
              <a:avLst/>
            </a:prstGeom>
            <a:noFill/>
            <a:ln>
              <a:noFill/>
            </a:ln>
          </p:spPr>
          <p:txBody>
            <a:bodyPr spcFirstLastPara="1" wrap="square" lIns="0" tIns="0" rIns="0" bIns="0" anchor="t" anchorCtr="0">
              <a:spAutoFit/>
            </a:bodyPr>
            <a:lstStyle/>
            <a:p>
              <a:pPr marL="0" marR="0" lvl="0" indent="0" algn="l" rtl="0">
                <a:lnSpc>
                  <a:spcPct val="131000"/>
                </a:lnSpc>
                <a:spcBef>
                  <a:spcPts val="0"/>
                </a:spcBef>
                <a:spcAft>
                  <a:spcPts val="0"/>
                </a:spcAft>
                <a:buClr>
                  <a:srgbClr val="000000"/>
                </a:buClr>
                <a:buSzPts val="6500"/>
                <a:buFont typeface="Arial"/>
                <a:buNone/>
              </a:pPr>
              <a:r>
                <a:rPr lang="en-US" sz="6500" dirty="0">
                  <a:latin typeface="Merriweather"/>
                  <a:ea typeface="Merriweather"/>
                  <a:cs typeface="Merriweather"/>
                  <a:sym typeface="Merriweather"/>
                </a:rPr>
                <a:t>D</a:t>
              </a:r>
              <a:r>
                <a:rPr lang="en-US" sz="6500" b="0" i="0" u="none" strike="noStrike" cap="none" dirty="0">
                  <a:solidFill>
                    <a:srgbClr val="000000"/>
                  </a:solidFill>
                  <a:latin typeface="Merriweather"/>
                  <a:ea typeface="Merriweather"/>
                  <a:cs typeface="Merriweather"/>
                  <a:sym typeface="Merriweather"/>
                </a:rPr>
                <a:t>. </a:t>
              </a:r>
              <a:br>
                <a:rPr lang="en-US" sz="6500" b="0" i="0" u="none" strike="noStrike" cap="none" dirty="0">
                  <a:solidFill>
                    <a:srgbClr val="000000"/>
                  </a:solidFill>
                  <a:latin typeface="Merriweather"/>
                  <a:ea typeface="Merriweather"/>
                  <a:cs typeface="Merriweather"/>
                  <a:sym typeface="Merriweather"/>
                </a:rPr>
              </a:br>
              <a:r>
                <a:rPr lang="en-US" sz="6500" dirty="0">
                  <a:latin typeface="Merriweather"/>
                  <a:ea typeface="Merriweather"/>
                  <a:cs typeface="Merriweather"/>
                  <a:sym typeface="Merriweather"/>
                </a:rPr>
                <a:t>DIRECTOR</a:t>
              </a:r>
              <a:br>
                <a:rPr lang="en-US" sz="6500" b="0" i="0" u="none" strike="noStrike" cap="none" dirty="0">
                  <a:solidFill>
                    <a:srgbClr val="000000"/>
                  </a:solidFill>
                  <a:latin typeface="Merriweather"/>
                  <a:ea typeface="Merriweather"/>
                  <a:cs typeface="Merriweather"/>
                  <a:sym typeface="Merriweather"/>
                </a:rPr>
              </a:br>
              <a:r>
                <a:rPr lang="en-US" sz="6500" b="0" i="0" u="none" strike="noStrike" cap="none" dirty="0">
                  <a:solidFill>
                    <a:srgbClr val="000000"/>
                  </a:solidFill>
                  <a:latin typeface="Merriweather"/>
                  <a:ea typeface="Merriweather"/>
                  <a:cs typeface="Merriweather"/>
                  <a:sym typeface="Merriweather"/>
                </a:rPr>
                <a:t>ANALYSIS</a:t>
              </a:r>
              <a:endParaRPr sz="1400" b="0" i="0" u="none" strike="noStrike" cap="none" dirty="0">
                <a:solidFill>
                  <a:srgbClr val="000000"/>
                </a:solidFill>
                <a:latin typeface="Merriweather"/>
                <a:ea typeface="Merriweather"/>
                <a:cs typeface="Merriweather"/>
                <a:sym typeface="Merriweather"/>
              </a:endParaRPr>
            </a:p>
          </p:txBody>
        </p:sp>
        <p:sp>
          <p:nvSpPr>
            <p:cNvPr id="380" name="Google Shape;380;p25"/>
            <p:cNvSpPr txBox="1"/>
            <p:nvPr/>
          </p:nvSpPr>
          <p:spPr>
            <a:xfrm>
              <a:off x="0" y="5627143"/>
              <a:ext cx="10631700" cy="3939540"/>
            </a:xfrm>
            <a:prstGeom prst="rect">
              <a:avLst/>
            </a:prstGeom>
            <a:noFill/>
            <a:ln>
              <a:noFill/>
            </a:ln>
          </p:spPr>
          <p:txBody>
            <a:bodyPr spcFirstLastPara="1" wrap="square" lIns="0" tIns="0" rIns="0" bIns="0" anchor="t" anchorCtr="0">
              <a:spAutoFit/>
            </a:bodyPr>
            <a:lstStyle/>
            <a:p>
              <a:pPr>
                <a:lnSpc>
                  <a:spcPct val="120000"/>
                </a:lnSpc>
                <a:buSzPts val="2000"/>
              </a:pPr>
              <a:r>
                <a:rPr lang="en-US" sz="3200" b="0" i="0" u="none" strike="noStrike" cap="none" dirty="0">
                  <a:solidFill>
                    <a:srgbClr val="000000"/>
                  </a:solidFill>
                  <a:latin typeface="Alegreya Sans Medium"/>
                  <a:ea typeface="Alegreya Sans Medium"/>
                  <a:cs typeface="Alegreya Sans Medium"/>
                  <a:sym typeface="Alegreya Sans Medium"/>
                </a:rPr>
                <a:t>Identify the top directors based on their average IMDB score and </a:t>
              </a:r>
              <a:r>
                <a:rPr lang="en-US" sz="3200" b="0" i="0" u="none" strike="noStrike" cap="none" dirty="0" err="1">
                  <a:solidFill>
                    <a:srgbClr val="000000"/>
                  </a:solidFill>
                  <a:latin typeface="Alegreya Sans Medium"/>
                  <a:ea typeface="Alegreya Sans Medium"/>
                  <a:cs typeface="Alegreya Sans Medium"/>
                  <a:sym typeface="Alegreya Sans Medium"/>
                </a:rPr>
                <a:t>analyse</a:t>
              </a:r>
              <a:r>
                <a:rPr lang="en-US" sz="3200" b="0" i="0" u="none" strike="noStrike" cap="none" dirty="0">
                  <a:solidFill>
                    <a:srgbClr val="000000"/>
                  </a:solidFill>
                  <a:latin typeface="Alegreya Sans Medium"/>
                  <a:ea typeface="Alegreya Sans Medium"/>
                  <a:cs typeface="Alegreya Sans Medium"/>
                  <a:sym typeface="Alegreya Sans Medium"/>
                </a:rPr>
                <a:t> their contribution to the success of movies using percentile calculations.</a:t>
              </a:r>
            </a:p>
            <a:p>
              <a:pPr>
                <a:lnSpc>
                  <a:spcPct val="120000"/>
                </a:lnSpc>
                <a:buSzPts val="2000"/>
              </a:pPr>
              <a:endParaRPr lang="en-US" sz="3200" b="0" i="0" u="none" strike="noStrike" cap="none" dirty="0">
                <a:solidFill>
                  <a:srgbClr val="000000"/>
                </a:solidFill>
                <a:latin typeface="Alegreya Sans Medium"/>
                <a:ea typeface="Alegreya Sans Medium"/>
                <a:cs typeface="Alegreya Sans Medium"/>
                <a:sym typeface="Alegreya Sans Medium"/>
              </a:endParaRPr>
            </a:p>
            <a:p>
              <a:pPr>
                <a:lnSpc>
                  <a:spcPct val="120000"/>
                </a:lnSpc>
                <a:buSzPts val="2000"/>
              </a:pPr>
              <a:r>
                <a:rPr lang="en-US" sz="3200" b="0" i="0" u="none" strike="noStrike" cap="none" dirty="0">
                  <a:solidFill>
                    <a:srgbClr val="000000"/>
                  </a:solidFill>
                  <a:latin typeface="Alegreya Sans Medium"/>
                  <a:ea typeface="Alegreya Sans Medium"/>
                  <a:cs typeface="Alegreya Sans Medium"/>
                  <a:sym typeface="Alegreya Sans Medium"/>
                </a:rPr>
                <a:t> </a:t>
              </a:r>
            </a:p>
          </p:txBody>
        </p:sp>
      </p:grpSp>
      <p:cxnSp>
        <p:nvCxnSpPr>
          <p:cNvPr id="381" name="Google Shape;381;p25"/>
          <p:cNvCxnSpPr/>
          <p:nvPr/>
        </p:nvCxnSpPr>
        <p:spPr>
          <a:xfrm rot="-5400000">
            <a:off x="12030075" y="5129213"/>
            <a:ext cx="10287000" cy="0"/>
          </a:xfrm>
          <a:prstGeom prst="straightConnector1">
            <a:avLst/>
          </a:prstGeom>
          <a:noFill/>
          <a:ln w="28575" cap="flat" cmpd="sng">
            <a:solidFill>
              <a:srgbClr val="CFC9BD"/>
            </a:solidFill>
            <a:prstDash val="solid"/>
            <a:round/>
            <a:headEnd type="none" w="sm" len="sm"/>
            <a:tailEnd type="none" w="sm" len="sm"/>
          </a:ln>
        </p:spPr>
      </p:cxnSp>
      <p:sp>
        <p:nvSpPr>
          <p:cNvPr id="384" name="Google Shape;384;p25"/>
          <p:cNvSpPr txBox="1"/>
          <p:nvPr/>
        </p:nvSpPr>
        <p:spPr>
          <a:xfrm rot="5400000">
            <a:off x="16652685" y="1687344"/>
            <a:ext cx="2224575" cy="332399"/>
          </a:xfrm>
          <a:prstGeom prst="rect">
            <a:avLst/>
          </a:prstGeom>
          <a:noFill/>
          <a:ln>
            <a:noFill/>
          </a:ln>
        </p:spPr>
        <p:txBody>
          <a:bodyPr spcFirstLastPara="1" wrap="square" lIns="0" tIns="0" rIns="0" bIns="0" anchor="t" anchorCtr="0">
            <a:spAutoFit/>
          </a:bodyPr>
          <a:lstStyle/>
          <a:p>
            <a:pPr marL="0" marR="0" lvl="0" indent="0" algn="r" rtl="0">
              <a:lnSpc>
                <a:spcPct val="120000"/>
              </a:lnSpc>
              <a:spcBef>
                <a:spcPts val="0"/>
              </a:spcBef>
              <a:spcAft>
                <a:spcPts val="0"/>
              </a:spcAft>
              <a:buClr>
                <a:srgbClr val="000000"/>
              </a:buClr>
              <a:buSzPts val="1800"/>
              <a:buFont typeface="Arial"/>
              <a:buNone/>
            </a:pPr>
            <a:r>
              <a:rPr lang="en-US" sz="1800" dirty="0">
                <a:latin typeface="Alegreya Sans Medium"/>
                <a:ea typeface="Alegreya Sans Medium"/>
                <a:cs typeface="Alegreya Sans Medium"/>
                <a:sym typeface="Alegreya Sans Medium"/>
              </a:rPr>
              <a:t>IMDB MOVIE ANALYSIS</a:t>
            </a:r>
            <a:endParaRPr sz="1400" b="0" i="0" u="none" strike="noStrike" cap="none" dirty="0">
              <a:solidFill>
                <a:srgbClr val="000000"/>
              </a:solidFill>
              <a:latin typeface="Alegreya Sans Medium"/>
              <a:ea typeface="Alegreya Sans Medium"/>
              <a:cs typeface="Alegreya Sans Medium"/>
              <a:sym typeface="Alegreya Sans Medium"/>
            </a:endParaRPr>
          </a:p>
        </p:txBody>
      </p:sp>
      <p:sp>
        <p:nvSpPr>
          <p:cNvPr id="4" name="Google Shape;384;p25">
            <a:extLst>
              <a:ext uri="{FF2B5EF4-FFF2-40B4-BE49-F238E27FC236}">
                <a16:creationId xmlns:a16="http://schemas.microsoft.com/office/drawing/2014/main" id="{8683A4BA-8AAF-5865-A682-25977E9EEB4A}"/>
              </a:ext>
            </a:extLst>
          </p:cNvPr>
          <p:cNvSpPr txBox="1"/>
          <p:nvPr/>
        </p:nvSpPr>
        <p:spPr>
          <a:xfrm rot="5400000">
            <a:off x="16725571" y="7803234"/>
            <a:ext cx="2224575" cy="332399"/>
          </a:xfrm>
          <a:prstGeom prst="rect">
            <a:avLst/>
          </a:prstGeom>
          <a:noFill/>
          <a:ln>
            <a:noFill/>
          </a:ln>
        </p:spPr>
        <p:txBody>
          <a:bodyPr spcFirstLastPara="1" wrap="square" lIns="0" tIns="0" rIns="0" bIns="0" anchor="t" anchorCtr="0">
            <a:spAutoFit/>
          </a:bodyPr>
          <a:lstStyle/>
          <a:p>
            <a:pPr marL="0" marR="0" lvl="0" indent="0" algn="r" rtl="0">
              <a:lnSpc>
                <a:spcPct val="120000"/>
              </a:lnSpc>
              <a:spcBef>
                <a:spcPts val="0"/>
              </a:spcBef>
              <a:spcAft>
                <a:spcPts val="0"/>
              </a:spcAft>
              <a:buClr>
                <a:srgbClr val="000000"/>
              </a:buClr>
              <a:buSzPts val="1800"/>
              <a:buFont typeface="Arial"/>
              <a:buNone/>
            </a:pPr>
            <a:r>
              <a:rPr lang="en-US" sz="1800" dirty="0">
                <a:latin typeface="Alegreya Sans Medium"/>
                <a:ea typeface="Alegreya Sans Medium"/>
                <a:cs typeface="Alegreya Sans Medium"/>
                <a:sym typeface="Alegreya Sans Medium"/>
              </a:rPr>
              <a:t>IMDB MOVIE ANALYSIS</a:t>
            </a:r>
            <a:endParaRPr sz="1400" b="0" i="0" u="none" strike="noStrike" cap="none" dirty="0">
              <a:solidFill>
                <a:srgbClr val="000000"/>
              </a:solidFill>
              <a:latin typeface="Alegreya Sans Medium"/>
              <a:ea typeface="Alegreya Sans Medium"/>
              <a:cs typeface="Alegreya Sans Medium"/>
              <a:sym typeface="Alegreya Sans Medium"/>
            </a:endParaRPr>
          </a:p>
        </p:txBody>
      </p:sp>
      <p:pic>
        <p:nvPicPr>
          <p:cNvPr id="2" name="Picture 1" descr="A yellow background with black text&#10;&#10;Description automatically generated">
            <a:extLst>
              <a:ext uri="{FF2B5EF4-FFF2-40B4-BE49-F238E27FC236}">
                <a16:creationId xmlns:a16="http://schemas.microsoft.com/office/drawing/2014/main" id="{2668D30A-C96E-6CD7-C646-F7148CE136BE}"/>
              </a:ext>
            </a:extLst>
          </p:cNvPr>
          <p:cNvPicPr>
            <a:picLocks noChangeAspect="1"/>
          </p:cNvPicPr>
          <p:nvPr/>
        </p:nvPicPr>
        <p:blipFill>
          <a:blip r:embed="rId4"/>
          <a:stretch>
            <a:fillRect/>
          </a:stretch>
        </p:blipFill>
        <p:spPr>
          <a:xfrm>
            <a:off x="17716500" y="0"/>
            <a:ext cx="571500" cy="571500"/>
          </a:xfrm>
          <a:prstGeom prst="rect">
            <a:avLst/>
          </a:prstGeom>
        </p:spPr>
      </p:pic>
    </p:spTree>
    <p:extLst>
      <p:ext uri="{BB962C8B-B14F-4D97-AF65-F5344CB8AC3E}">
        <p14:creationId xmlns:p14="http://schemas.microsoft.com/office/powerpoint/2010/main" val="18859303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45"/>
        <p:cNvGrpSpPr/>
        <p:nvPr/>
      </p:nvGrpSpPr>
      <p:grpSpPr>
        <a:xfrm>
          <a:off x="0" y="0"/>
          <a:ext cx="0" cy="0"/>
          <a:chOff x="0" y="0"/>
          <a:chExt cx="0" cy="0"/>
        </a:xfrm>
      </p:grpSpPr>
      <p:cxnSp>
        <p:nvCxnSpPr>
          <p:cNvPr id="246" name="Google Shape;246;p20"/>
          <p:cNvCxnSpPr/>
          <p:nvPr/>
        </p:nvCxnSpPr>
        <p:spPr>
          <a:xfrm>
            <a:off x="0" y="6181953"/>
            <a:ext cx="18288000" cy="0"/>
          </a:xfrm>
          <a:prstGeom prst="straightConnector1">
            <a:avLst/>
          </a:prstGeom>
          <a:noFill/>
          <a:ln w="28575" cap="flat" cmpd="sng">
            <a:solidFill>
              <a:srgbClr val="000000"/>
            </a:solidFill>
            <a:prstDash val="solid"/>
            <a:round/>
            <a:headEnd type="none" w="sm" len="sm"/>
            <a:tailEnd type="none" w="sm" len="sm"/>
          </a:ln>
        </p:spPr>
      </p:cxnSp>
      <p:sp>
        <p:nvSpPr>
          <p:cNvPr id="249" name="Google Shape;249;p20"/>
          <p:cNvSpPr txBox="1"/>
          <p:nvPr/>
        </p:nvSpPr>
        <p:spPr>
          <a:xfrm>
            <a:off x="973855" y="4279905"/>
            <a:ext cx="3364876" cy="92333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Clr>
                <a:srgbClr val="000000"/>
              </a:buClr>
              <a:buSzPts val="2500"/>
              <a:buFont typeface="Arial"/>
              <a:buNone/>
            </a:pPr>
            <a:r>
              <a:rPr lang="en-US" sz="2500" b="0" i="0" u="none" strike="noStrike" cap="none" dirty="0">
                <a:solidFill>
                  <a:srgbClr val="000000"/>
                </a:solidFill>
                <a:latin typeface="Merriweather"/>
                <a:ea typeface="Merriweather"/>
                <a:cs typeface="Merriweather"/>
                <a:sym typeface="Merriweather"/>
              </a:rPr>
              <a:t>PROJECT DESCRIPTION</a:t>
            </a:r>
            <a:endParaRPr sz="1400" b="0" i="0" u="none" strike="noStrike" cap="none" dirty="0">
              <a:solidFill>
                <a:srgbClr val="000000"/>
              </a:solidFill>
              <a:latin typeface="Merriweather"/>
              <a:ea typeface="Merriweather"/>
              <a:cs typeface="Merriweather"/>
              <a:sym typeface="Merriweather"/>
            </a:endParaRPr>
          </a:p>
        </p:txBody>
      </p:sp>
      <p:sp>
        <p:nvSpPr>
          <p:cNvPr id="253" name="Google Shape;253;p20"/>
          <p:cNvSpPr txBox="1"/>
          <p:nvPr/>
        </p:nvSpPr>
        <p:spPr>
          <a:xfrm>
            <a:off x="7343441" y="4279905"/>
            <a:ext cx="3364876" cy="461665"/>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Clr>
                <a:srgbClr val="000000"/>
              </a:buClr>
              <a:buSzPts val="2500"/>
              <a:buFont typeface="Arial"/>
              <a:buNone/>
            </a:pPr>
            <a:r>
              <a:rPr lang="en-US" sz="2500" b="0" i="0" u="none" strike="noStrike" cap="none" dirty="0">
                <a:solidFill>
                  <a:srgbClr val="000000"/>
                </a:solidFill>
                <a:latin typeface="Merriweather"/>
                <a:ea typeface="Merriweather"/>
                <a:cs typeface="Merriweather"/>
                <a:sym typeface="Merriweather"/>
              </a:rPr>
              <a:t>TECH-STACK USED</a:t>
            </a:r>
            <a:endParaRPr sz="1400" b="0" i="0" u="none" strike="noStrike" cap="none" dirty="0">
              <a:solidFill>
                <a:srgbClr val="000000"/>
              </a:solidFill>
              <a:latin typeface="Merriweather"/>
              <a:ea typeface="Merriweather"/>
              <a:cs typeface="Merriweather"/>
              <a:sym typeface="Merriweather"/>
            </a:endParaRPr>
          </a:p>
        </p:txBody>
      </p:sp>
      <p:sp>
        <p:nvSpPr>
          <p:cNvPr id="257" name="Google Shape;257;p20"/>
          <p:cNvSpPr txBox="1"/>
          <p:nvPr/>
        </p:nvSpPr>
        <p:spPr>
          <a:xfrm>
            <a:off x="13686134" y="4279905"/>
            <a:ext cx="3364876" cy="461665"/>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Clr>
                <a:srgbClr val="000000"/>
              </a:buClr>
              <a:buSzPts val="2500"/>
              <a:buFont typeface="Arial"/>
              <a:buNone/>
            </a:pPr>
            <a:r>
              <a:rPr lang="en-US" sz="2500" b="0" i="0" u="none" strike="noStrike" cap="none" dirty="0">
                <a:solidFill>
                  <a:srgbClr val="000000"/>
                </a:solidFill>
                <a:latin typeface="Merriweather"/>
                <a:ea typeface="Merriweather"/>
                <a:cs typeface="Merriweather"/>
                <a:sym typeface="Merriweather"/>
              </a:rPr>
              <a:t>RESULTS</a:t>
            </a:r>
            <a:endParaRPr sz="1400" b="0" i="0" u="none" strike="noStrike" cap="none" dirty="0">
              <a:solidFill>
                <a:srgbClr val="000000"/>
              </a:solidFill>
              <a:latin typeface="Merriweather"/>
              <a:ea typeface="Merriweather"/>
              <a:cs typeface="Merriweather"/>
              <a:sym typeface="Merriweather"/>
            </a:endParaRPr>
          </a:p>
        </p:txBody>
      </p:sp>
      <p:sp>
        <p:nvSpPr>
          <p:cNvPr id="261" name="Google Shape;261;p20"/>
          <p:cNvSpPr txBox="1"/>
          <p:nvPr/>
        </p:nvSpPr>
        <p:spPr>
          <a:xfrm>
            <a:off x="4164656" y="7041157"/>
            <a:ext cx="3364876" cy="461665"/>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Clr>
                <a:srgbClr val="000000"/>
              </a:buClr>
              <a:buSzPts val="2500"/>
              <a:buFont typeface="Arial"/>
              <a:buNone/>
            </a:pPr>
            <a:r>
              <a:rPr lang="en-US" sz="2500" b="0" i="0" u="none" strike="noStrike" cap="none" dirty="0">
                <a:solidFill>
                  <a:srgbClr val="000000"/>
                </a:solidFill>
                <a:latin typeface="Merriweather"/>
                <a:ea typeface="Merriweather"/>
                <a:cs typeface="Merriweather"/>
                <a:sym typeface="Merriweather"/>
              </a:rPr>
              <a:t>APPROACH</a:t>
            </a:r>
            <a:endParaRPr sz="1400" b="0" i="0" u="none" strike="noStrike" cap="none" dirty="0">
              <a:solidFill>
                <a:srgbClr val="000000"/>
              </a:solidFill>
              <a:latin typeface="Merriweather"/>
              <a:ea typeface="Merriweather"/>
              <a:cs typeface="Merriweather"/>
              <a:sym typeface="Merriweather"/>
            </a:endParaRPr>
          </a:p>
        </p:txBody>
      </p:sp>
      <p:sp>
        <p:nvSpPr>
          <p:cNvPr id="265" name="Google Shape;265;p20"/>
          <p:cNvSpPr txBox="1"/>
          <p:nvPr/>
        </p:nvSpPr>
        <p:spPr>
          <a:xfrm>
            <a:off x="10536211" y="7080914"/>
            <a:ext cx="3364876" cy="461665"/>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Clr>
                <a:srgbClr val="000000"/>
              </a:buClr>
              <a:buSzPts val="2500"/>
              <a:buFont typeface="Arial"/>
              <a:buNone/>
            </a:pPr>
            <a:r>
              <a:rPr lang="en-US" sz="2500" b="0" i="0" u="none" strike="noStrike" cap="none" dirty="0">
                <a:solidFill>
                  <a:srgbClr val="000000"/>
                </a:solidFill>
                <a:latin typeface="Merriweather"/>
                <a:ea typeface="Merriweather"/>
                <a:cs typeface="Merriweather"/>
                <a:sym typeface="Merriweather"/>
              </a:rPr>
              <a:t>INSIGHTS</a:t>
            </a:r>
            <a:endParaRPr sz="1400" b="0" i="0" u="none" strike="noStrike" cap="none" dirty="0">
              <a:solidFill>
                <a:srgbClr val="000000"/>
              </a:solidFill>
              <a:latin typeface="Merriweather"/>
              <a:ea typeface="Merriweather"/>
              <a:cs typeface="Merriweather"/>
              <a:sym typeface="Merriweather"/>
            </a:endParaRPr>
          </a:p>
        </p:txBody>
      </p:sp>
      <p:sp>
        <p:nvSpPr>
          <p:cNvPr id="271" name="Google Shape;271;p20"/>
          <p:cNvSpPr/>
          <p:nvPr/>
        </p:nvSpPr>
        <p:spPr>
          <a:xfrm>
            <a:off x="914400" y="6019950"/>
            <a:ext cx="324000" cy="324000"/>
          </a:xfrm>
          <a:prstGeom prst="ellipse">
            <a:avLst/>
          </a:prstGeom>
          <a:solidFill>
            <a:srgbClr val="00B05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272" name="Google Shape;272;p20"/>
          <p:cNvSpPr/>
          <p:nvPr/>
        </p:nvSpPr>
        <p:spPr>
          <a:xfrm>
            <a:off x="4097475" y="6019950"/>
            <a:ext cx="324000" cy="324000"/>
          </a:xfrm>
          <a:prstGeom prst="ellipse">
            <a:avLst/>
          </a:prstGeom>
          <a:solidFill>
            <a:srgbClr val="CFC9B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3" name="Google Shape;273;p20"/>
          <p:cNvSpPr/>
          <p:nvPr/>
        </p:nvSpPr>
        <p:spPr>
          <a:xfrm>
            <a:off x="7280550" y="6019950"/>
            <a:ext cx="324000" cy="324000"/>
          </a:xfrm>
          <a:prstGeom prst="ellipse">
            <a:avLst/>
          </a:prstGeom>
          <a:solidFill>
            <a:srgbClr val="CFC9B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4" name="Google Shape;274;p20"/>
          <p:cNvSpPr/>
          <p:nvPr/>
        </p:nvSpPr>
        <p:spPr>
          <a:xfrm>
            <a:off x="10519043" y="6019950"/>
            <a:ext cx="324000" cy="324000"/>
          </a:xfrm>
          <a:prstGeom prst="ellipse">
            <a:avLst/>
          </a:prstGeom>
          <a:solidFill>
            <a:srgbClr val="CFC9B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5" name="Google Shape;275;p20"/>
          <p:cNvSpPr/>
          <p:nvPr/>
        </p:nvSpPr>
        <p:spPr>
          <a:xfrm>
            <a:off x="13702118" y="6019950"/>
            <a:ext cx="324000" cy="3240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 name="Picture 1" descr="A yellow background with black text&#10;&#10;Description automatically generated">
            <a:extLst>
              <a:ext uri="{FF2B5EF4-FFF2-40B4-BE49-F238E27FC236}">
                <a16:creationId xmlns:a16="http://schemas.microsoft.com/office/drawing/2014/main" id="{BCD73F86-7364-4954-5E73-52304001D964}"/>
              </a:ext>
            </a:extLst>
          </p:cNvPr>
          <p:cNvPicPr>
            <a:picLocks noChangeAspect="1"/>
          </p:cNvPicPr>
          <p:nvPr/>
        </p:nvPicPr>
        <p:blipFill>
          <a:blip r:embed="rId3"/>
          <a:stretch>
            <a:fillRect/>
          </a:stretch>
        </p:blipFill>
        <p:spPr>
          <a:xfrm>
            <a:off x="17716500" y="0"/>
            <a:ext cx="571500" cy="571500"/>
          </a:xfrm>
          <a:prstGeom prst="rect">
            <a:avLst/>
          </a:prstGeom>
        </p:spPr>
      </p:pic>
      <p:sp>
        <p:nvSpPr>
          <p:cNvPr id="3" name="Google Shape;594;p38">
            <a:extLst>
              <a:ext uri="{FF2B5EF4-FFF2-40B4-BE49-F238E27FC236}">
                <a16:creationId xmlns:a16="http://schemas.microsoft.com/office/drawing/2014/main" id="{E88D6853-D228-8A97-2F51-F941BCD56D95}"/>
              </a:ext>
            </a:extLst>
          </p:cNvPr>
          <p:cNvSpPr txBox="1"/>
          <p:nvPr/>
        </p:nvSpPr>
        <p:spPr>
          <a:xfrm>
            <a:off x="5137396" y="1230131"/>
            <a:ext cx="8013300" cy="461537"/>
          </a:xfrm>
          <a:prstGeom prst="rect">
            <a:avLst/>
          </a:prstGeom>
          <a:noFill/>
          <a:ln>
            <a:noFill/>
          </a:ln>
        </p:spPr>
        <p:txBody>
          <a:bodyPr spcFirstLastPara="1" wrap="square" lIns="0" tIns="0" rIns="0" bIns="0" anchor="t" anchorCtr="0">
            <a:spAutoFit/>
          </a:bodyPr>
          <a:lstStyle/>
          <a:p>
            <a:pPr marL="0" marR="0" lvl="0" indent="0" algn="ctr" rtl="0">
              <a:lnSpc>
                <a:spcPct val="120008"/>
              </a:lnSpc>
              <a:spcBef>
                <a:spcPts val="0"/>
              </a:spcBef>
              <a:spcAft>
                <a:spcPts val="0"/>
              </a:spcAft>
              <a:buClr>
                <a:srgbClr val="000000"/>
              </a:buClr>
              <a:buSzPts val="2499"/>
              <a:buFont typeface="Arial"/>
              <a:buNone/>
            </a:pPr>
            <a:r>
              <a:rPr lang="en-US" sz="2499" dirty="0">
                <a:latin typeface="Merriweather"/>
                <a:ea typeface="Merriweather"/>
                <a:cs typeface="Merriweather"/>
                <a:sym typeface="Merriweather"/>
              </a:rPr>
              <a:t>ROADMAP</a:t>
            </a:r>
            <a:endParaRPr sz="1400" b="0" i="0" u="none" strike="noStrike" cap="none" dirty="0">
              <a:solidFill>
                <a:srgbClr val="000000"/>
              </a:solidFill>
              <a:latin typeface="Merriweather"/>
              <a:ea typeface="Merriweather"/>
              <a:cs typeface="Merriweather"/>
              <a:sym typeface="Merriweather"/>
            </a:endParaRPr>
          </a:p>
        </p:txBody>
      </p:sp>
      <p:cxnSp>
        <p:nvCxnSpPr>
          <p:cNvPr id="4" name="Google Shape;595;p38">
            <a:extLst>
              <a:ext uri="{FF2B5EF4-FFF2-40B4-BE49-F238E27FC236}">
                <a16:creationId xmlns:a16="http://schemas.microsoft.com/office/drawing/2014/main" id="{4356A74D-BF47-54B2-44CF-960C27C8FE36}"/>
              </a:ext>
            </a:extLst>
          </p:cNvPr>
          <p:cNvCxnSpPr/>
          <p:nvPr/>
        </p:nvCxnSpPr>
        <p:spPr>
          <a:xfrm>
            <a:off x="1779212" y="1774463"/>
            <a:ext cx="14729575" cy="0"/>
          </a:xfrm>
          <a:prstGeom prst="straightConnector1">
            <a:avLst/>
          </a:prstGeom>
          <a:noFill/>
          <a:ln w="28575" cap="flat" cmpd="sng">
            <a:solidFill>
              <a:srgbClr val="000000"/>
            </a:solidFill>
            <a:prstDash val="solid"/>
            <a:round/>
            <a:headEnd type="none" w="sm" len="sm"/>
            <a:tailEnd type="none" w="sm" len="sm"/>
          </a:ln>
        </p:spPr>
      </p:cxnSp>
      <p:cxnSp>
        <p:nvCxnSpPr>
          <p:cNvPr id="5" name="Google Shape;596;p38">
            <a:extLst>
              <a:ext uri="{FF2B5EF4-FFF2-40B4-BE49-F238E27FC236}">
                <a16:creationId xmlns:a16="http://schemas.microsoft.com/office/drawing/2014/main" id="{C0F66080-7AB8-463C-074E-FA3BB33DC219}"/>
              </a:ext>
            </a:extLst>
          </p:cNvPr>
          <p:cNvCxnSpPr/>
          <p:nvPr/>
        </p:nvCxnSpPr>
        <p:spPr>
          <a:xfrm>
            <a:off x="1779212" y="1028700"/>
            <a:ext cx="14729575" cy="0"/>
          </a:xfrm>
          <a:prstGeom prst="straightConnector1">
            <a:avLst/>
          </a:prstGeom>
          <a:noFill/>
          <a:ln w="28575" cap="flat" cmpd="sng">
            <a:solidFill>
              <a:srgbClr val="000000"/>
            </a:solidFill>
            <a:prstDash val="solid"/>
            <a:round/>
            <a:headEnd type="none" w="sm" len="sm"/>
            <a:tailEnd type="none" w="sm" len="sm"/>
          </a:ln>
        </p:spPr>
      </p:cxn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88"/>
        <p:cNvGrpSpPr/>
        <p:nvPr/>
      </p:nvGrpSpPr>
      <p:grpSpPr>
        <a:xfrm>
          <a:off x="0" y="0"/>
          <a:ext cx="0" cy="0"/>
          <a:chOff x="0" y="0"/>
          <a:chExt cx="0" cy="0"/>
        </a:xfrm>
      </p:grpSpPr>
      <p:sp>
        <p:nvSpPr>
          <p:cNvPr id="393" name="Google Shape;393;p26"/>
          <p:cNvSpPr txBox="1"/>
          <p:nvPr/>
        </p:nvSpPr>
        <p:spPr>
          <a:xfrm>
            <a:off x="7797104" y="27709"/>
            <a:ext cx="10102969" cy="10156627"/>
          </a:xfrm>
          <a:prstGeom prst="rect">
            <a:avLst/>
          </a:prstGeom>
          <a:noFill/>
          <a:ln>
            <a:noFill/>
          </a:ln>
        </p:spPr>
        <p:txBody>
          <a:bodyPr spcFirstLastPara="1" wrap="square" lIns="0" tIns="0" rIns="0" bIns="0" anchor="t" anchorCtr="0">
            <a:spAutoFit/>
          </a:bodyPr>
          <a:lstStyle/>
          <a:p>
            <a:pPr algn="ctr">
              <a:lnSpc>
                <a:spcPct val="120000"/>
              </a:lnSpc>
              <a:buSzPts val="2500"/>
            </a:pPr>
            <a:r>
              <a:rPr lang="en-US" sz="2200" b="1" i="0" u="none" strike="noStrike" cap="none" dirty="0">
                <a:solidFill>
                  <a:srgbClr val="000000"/>
                </a:solidFill>
                <a:latin typeface="Merriweather"/>
                <a:ea typeface="Merriweather"/>
                <a:cs typeface="Merriweather"/>
                <a:sym typeface="Merriweather"/>
              </a:rPr>
              <a:t>EXCEL FORMULAS USED  </a:t>
            </a:r>
            <a:br>
              <a:rPr lang="en-US" sz="2200" b="1" i="0" u="none" strike="noStrike" cap="none" dirty="0">
                <a:solidFill>
                  <a:srgbClr val="000000"/>
                </a:solidFill>
                <a:latin typeface="Merriweather"/>
                <a:ea typeface="Merriweather"/>
                <a:cs typeface="Merriweather"/>
                <a:sym typeface="Merriweather"/>
              </a:rPr>
            </a:br>
            <a:endParaRPr lang="en-US" sz="2200" b="1" i="0" u="none" strike="noStrike" cap="none" dirty="0">
              <a:solidFill>
                <a:srgbClr val="000000"/>
              </a:solidFill>
              <a:latin typeface="Merriweather"/>
              <a:ea typeface="Merriweather"/>
              <a:cs typeface="Merriweather"/>
              <a:sym typeface="Merriweather"/>
            </a:endParaRPr>
          </a:p>
          <a:p>
            <a:pPr>
              <a:lnSpc>
                <a:spcPct val="120000"/>
              </a:lnSpc>
              <a:buSzPts val="2500"/>
            </a:pPr>
            <a:r>
              <a:rPr lang="en-US" sz="2200" b="1" i="0" u="none" strike="noStrike" cap="none" dirty="0">
                <a:solidFill>
                  <a:srgbClr val="000000"/>
                </a:solidFill>
                <a:latin typeface="Merriweather"/>
                <a:ea typeface="Merriweather"/>
                <a:cs typeface="Merriweather"/>
                <a:sym typeface="Merriweather"/>
              </a:rPr>
              <a:t>To get Unique Directors Name- </a:t>
            </a:r>
            <a:br>
              <a:rPr lang="en-US" sz="2200" b="1" i="0" u="none" strike="noStrike" cap="none" dirty="0">
                <a:solidFill>
                  <a:srgbClr val="000000"/>
                </a:solidFill>
                <a:latin typeface="Merriweather"/>
                <a:ea typeface="Merriweather"/>
                <a:cs typeface="Merriweather"/>
                <a:sym typeface="Merriweather"/>
              </a:rPr>
            </a:br>
            <a:r>
              <a:rPr lang="en-US" sz="2200" b="1" i="0" u="none" strike="noStrike" cap="none" dirty="0">
                <a:solidFill>
                  <a:schemeClr val="accent2"/>
                </a:solidFill>
                <a:latin typeface="Merriweather"/>
                <a:ea typeface="Merriweather"/>
                <a:cs typeface="Merriweather"/>
                <a:sym typeface="Merriweather"/>
              </a:rPr>
              <a:t>=UNIQUE(Table4[</a:t>
            </a:r>
            <a:r>
              <a:rPr lang="en-US" sz="2200" b="1" i="0" u="none" strike="noStrike" cap="none" dirty="0" err="1">
                <a:solidFill>
                  <a:schemeClr val="accent2"/>
                </a:solidFill>
                <a:latin typeface="Merriweather"/>
                <a:ea typeface="Merriweather"/>
                <a:cs typeface="Merriweather"/>
                <a:sym typeface="Merriweather"/>
              </a:rPr>
              <a:t>director_name</a:t>
            </a:r>
            <a:r>
              <a:rPr lang="en-US" sz="2200" b="1" i="0" u="none" strike="noStrike" cap="none" dirty="0">
                <a:solidFill>
                  <a:schemeClr val="accent2"/>
                </a:solidFill>
                <a:latin typeface="Merriweather"/>
                <a:ea typeface="Merriweather"/>
                <a:cs typeface="Merriweather"/>
                <a:sym typeface="Merriweather"/>
              </a:rPr>
              <a:t>],FALSE,FALSE)</a:t>
            </a:r>
          </a:p>
          <a:p>
            <a:pPr>
              <a:lnSpc>
                <a:spcPct val="120000"/>
              </a:lnSpc>
              <a:buSzPts val="2500"/>
            </a:pPr>
            <a:endParaRPr lang="en-US" sz="2200" b="1" i="0" u="none" strike="noStrike" cap="none" dirty="0">
              <a:solidFill>
                <a:srgbClr val="000000"/>
              </a:solidFill>
              <a:latin typeface="Merriweather"/>
              <a:ea typeface="Merriweather"/>
              <a:cs typeface="Merriweather"/>
              <a:sym typeface="Merriweather"/>
            </a:endParaRPr>
          </a:p>
          <a:p>
            <a:pPr>
              <a:lnSpc>
                <a:spcPct val="120000"/>
              </a:lnSpc>
              <a:buSzPts val="2500"/>
            </a:pPr>
            <a:r>
              <a:rPr lang="en-US" sz="2200" b="1" i="0" u="none" strike="noStrike" cap="none" dirty="0">
                <a:solidFill>
                  <a:srgbClr val="000000"/>
                </a:solidFill>
                <a:latin typeface="Merriweather"/>
                <a:ea typeface="Merriweather"/>
                <a:cs typeface="Merriweather"/>
                <a:sym typeface="Merriweather"/>
              </a:rPr>
              <a:t>To get Mean IMDB Score of Each Director- </a:t>
            </a:r>
            <a:br>
              <a:rPr lang="en-US" sz="2200" b="1" i="0" u="none" strike="noStrike" cap="none" dirty="0">
                <a:solidFill>
                  <a:srgbClr val="000000"/>
                </a:solidFill>
                <a:latin typeface="Merriweather"/>
                <a:ea typeface="Merriweather"/>
                <a:cs typeface="Merriweather"/>
                <a:sym typeface="Merriweather"/>
              </a:rPr>
            </a:br>
            <a:r>
              <a:rPr lang="en-US" sz="2200" b="1" i="0" u="none" strike="noStrike" cap="none" dirty="0">
                <a:solidFill>
                  <a:schemeClr val="accent2"/>
                </a:solidFill>
                <a:latin typeface="Merriweather"/>
                <a:ea typeface="Merriweather"/>
                <a:cs typeface="Merriweather"/>
                <a:sym typeface="Merriweather"/>
              </a:rPr>
              <a:t>=AVERAGEIF($A$2:$A$3818, F2, $B$2:$B$3818)</a:t>
            </a:r>
          </a:p>
          <a:p>
            <a:pPr>
              <a:lnSpc>
                <a:spcPct val="120000"/>
              </a:lnSpc>
              <a:buSzPts val="2500"/>
            </a:pPr>
            <a:endParaRPr lang="en-US" sz="2200" b="1" i="0" u="none" strike="noStrike" cap="none" dirty="0">
              <a:solidFill>
                <a:srgbClr val="000000"/>
              </a:solidFill>
              <a:latin typeface="Merriweather"/>
              <a:ea typeface="Merriweather"/>
              <a:cs typeface="Merriweather"/>
              <a:sym typeface="Merriweather"/>
            </a:endParaRPr>
          </a:p>
          <a:p>
            <a:pPr>
              <a:lnSpc>
                <a:spcPct val="120000"/>
              </a:lnSpc>
              <a:buSzPts val="2500"/>
            </a:pPr>
            <a:r>
              <a:rPr lang="en-US" sz="2200" b="1" i="0" u="none" strike="noStrike" cap="none" dirty="0">
                <a:solidFill>
                  <a:srgbClr val="000000"/>
                </a:solidFill>
                <a:latin typeface="Merriweather"/>
                <a:ea typeface="Merriweather"/>
                <a:cs typeface="Merriweather"/>
                <a:sym typeface="Merriweather"/>
              </a:rPr>
              <a:t>To calculate Percentile-                                            --</a:t>
            </a:r>
            <a:r>
              <a:rPr lang="en-US" sz="2200" b="1" i="0" u="none" strike="noStrike" cap="none" dirty="0">
                <a:solidFill>
                  <a:srgbClr val="000000"/>
                </a:solidFill>
                <a:latin typeface="Merriweather"/>
                <a:ea typeface="Merriweather"/>
                <a:cs typeface="Merriweather"/>
                <a:sym typeface="Wingdings" pitchFamily="2" charset="2"/>
              </a:rPr>
              <a:t></a:t>
            </a:r>
            <a:br>
              <a:rPr lang="en-US" sz="2200" b="1" i="0" u="none" strike="noStrike" cap="none" dirty="0">
                <a:solidFill>
                  <a:srgbClr val="000000"/>
                </a:solidFill>
                <a:latin typeface="Merriweather"/>
                <a:ea typeface="Merriweather"/>
                <a:cs typeface="Merriweather"/>
                <a:sym typeface="Merriweather"/>
              </a:rPr>
            </a:br>
            <a:r>
              <a:rPr lang="en-US" sz="2200" b="1" i="0" u="none" strike="noStrike" cap="none" dirty="0">
                <a:solidFill>
                  <a:schemeClr val="accent2"/>
                </a:solidFill>
                <a:latin typeface="Merriweather"/>
                <a:ea typeface="Merriweather"/>
                <a:cs typeface="Merriweather"/>
                <a:sym typeface="Merriweather"/>
              </a:rPr>
              <a:t>=PERCENTILE($B$2:$B$3818, 0.95)</a:t>
            </a:r>
          </a:p>
          <a:p>
            <a:pPr>
              <a:lnSpc>
                <a:spcPct val="120000"/>
              </a:lnSpc>
              <a:buSzPts val="2500"/>
            </a:pPr>
            <a:endParaRPr lang="en-US" sz="2200" b="1" i="0" u="none" strike="noStrike" cap="none" dirty="0">
              <a:solidFill>
                <a:srgbClr val="000000"/>
              </a:solidFill>
              <a:latin typeface="Merriweather"/>
              <a:ea typeface="Merriweather"/>
              <a:cs typeface="Merriweather"/>
              <a:sym typeface="Merriweather"/>
            </a:endParaRPr>
          </a:p>
          <a:p>
            <a:pPr>
              <a:lnSpc>
                <a:spcPct val="120000"/>
              </a:lnSpc>
              <a:buSzPts val="2500"/>
            </a:pPr>
            <a:r>
              <a:rPr lang="en-US" sz="2200" b="1" dirty="0">
                <a:latin typeface="Merriweather"/>
                <a:ea typeface="Merriweather"/>
                <a:cs typeface="Merriweather"/>
                <a:sym typeface="Merriweather"/>
              </a:rPr>
              <a:t>To get number of Movies for each Director- </a:t>
            </a:r>
          </a:p>
          <a:p>
            <a:pPr>
              <a:lnSpc>
                <a:spcPct val="120000"/>
              </a:lnSpc>
              <a:buSzPts val="2500"/>
            </a:pPr>
            <a:r>
              <a:rPr lang="en-US" sz="2200" b="1" i="0" u="none" strike="noStrike" cap="none" dirty="0">
                <a:solidFill>
                  <a:schemeClr val="accent2"/>
                </a:solidFill>
                <a:latin typeface="Merriweather"/>
                <a:ea typeface="Merriweather"/>
                <a:cs typeface="Merriweather"/>
                <a:sym typeface="Merriweather"/>
              </a:rPr>
              <a:t>=COUNTIF(Table4[</a:t>
            </a:r>
            <a:r>
              <a:rPr lang="en-US" sz="2200" b="1" i="0" u="none" strike="noStrike" cap="none" dirty="0" err="1">
                <a:solidFill>
                  <a:schemeClr val="accent2"/>
                </a:solidFill>
                <a:latin typeface="Merriweather"/>
                <a:ea typeface="Merriweather"/>
                <a:cs typeface="Merriweather"/>
                <a:sym typeface="Merriweather"/>
              </a:rPr>
              <a:t>director_name</a:t>
            </a:r>
            <a:r>
              <a:rPr lang="en-US" sz="2200" b="1" i="0" u="none" strike="noStrike" cap="none" dirty="0">
                <a:solidFill>
                  <a:schemeClr val="accent2"/>
                </a:solidFill>
                <a:latin typeface="Merriweather"/>
                <a:ea typeface="Merriweather"/>
                <a:cs typeface="Merriweather"/>
                <a:sym typeface="Merriweather"/>
              </a:rPr>
              <a:t>],F2)</a:t>
            </a:r>
          </a:p>
          <a:p>
            <a:pPr>
              <a:lnSpc>
                <a:spcPct val="120000"/>
              </a:lnSpc>
              <a:buSzPts val="2500"/>
            </a:pPr>
            <a:endParaRPr lang="en-US" sz="2200" b="1" i="0" u="none" strike="noStrike" cap="none" dirty="0">
              <a:solidFill>
                <a:srgbClr val="000000"/>
              </a:solidFill>
              <a:latin typeface="Merriweather"/>
              <a:ea typeface="Merriweather"/>
              <a:cs typeface="Merriweather"/>
              <a:sym typeface="Merriweather"/>
            </a:endParaRPr>
          </a:p>
          <a:p>
            <a:pPr>
              <a:lnSpc>
                <a:spcPct val="120000"/>
              </a:lnSpc>
              <a:buSzPts val="2500"/>
            </a:pPr>
            <a:endParaRPr lang="en-US" sz="2200" b="1" i="0" u="none" strike="noStrike" cap="none" dirty="0">
              <a:solidFill>
                <a:srgbClr val="000000"/>
              </a:solidFill>
              <a:latin typeface="Merriweather"/>
              <a:ea typeface="Merriweather"/>
              <a:cs typeface="Merriweather"/>
              <a:sym typeface="Merriweather"/>
            </a:endParaRPr>
          </a:p>
          <a:p>
            <a:pPr>
              <a:lnSpc>
                <a:spcPct val="120000"/>
              </a:lnSpc>
              <a:buSzPts val="2500"/>
            </a:pPr>
            <a:endParaRPr lang="en-US" sz="2200" b="1" i="0" u="none" strike="noStrike" cap="none" dirty="0">
              <a:solidFill>
                <a:srgbClr val="000000"/>
              </a:solidFill>
              <a:latin typeface="Merriweather"/>
              <a:ea typeface="Merriweather"/>
              <a:cs typeface="Merriweather"/>
              <a:sym typeface="Merriweather"/>
            </a:endParaRPr>
          </a:p>
          <a:p>
            <a:pPr>
              <a:lnSpc>
                <a:spcPct val="120000"/>
              </a:lnSpc>
              <a:buSzPts val="2500"/>
            </a:pPr>
            <a:endParaRPr lang="en-US" sz="2200" b="1" i="0" u="none" strike="noStrike" cap="none" dirty="0">
              <a:solidFill>
                <a:srgbClr val="000000"/>
              </a:solidFill>
              <a:latin typeface="Merriweather"/>
              <a:ea typeface="Merriweather"/>
              <a:cs typeface="Merriweather"/>
              <a:sym typeface="Merriweather"/>
            </a:endParaRPr>
          </a:p>
          <a:p>
            <a:pPr>
              <a:lnSpc>
                <a:spcPct val="120000"/>
              </a:lnSpc>
              <a:buSzPts val="2500"/>
            </a:pPr>
            <a:r>
              <a:rPr lang="en-US" sz="2200" b="1" i="0" u="none" strike="noStrike" cap="none" dirty="0">
                <a:solidFill>
                  <a:srgbClr val="000000"/>
                </a:solidFill>
                <a:latin typeface="Merriweather"/>
                <a:ea typeface="Merriweather"/>
                <a:cs typeface="Merriweather"/>
                <a:sym typeface="Merriweather"/>
              </a:rPr>
              <a:t>To automatically populate Percentile column according to their Average IMDB Score-</a:t>
            </a:r>
            <a:br>
              <a:rPr lang="en-US" sz="2200" b="1" i="0" u="none" strike="noStrike" cap="none" dirty="0">
                <a:solidFill>
                  <a:srgbClr val="000000"/>
                </a:solidFill>
                <a:latin typeface="Merriweather"/>
                <a:ea typeface="Merriweather"/>
                <a:cs typeface="Merriweather"/>
                <a:sym typeface="Merriweather"/>
              </a:rPr>
            </a:br>
            <a:r>
              <a:rPr lang="en-US" sz="2200" b="1" i="0" u="none" strike="noStrike" cap="none" dirty="0">
                <a:solidFill>
                  <a:schemeClr val="accent2"/>
                </a:solidFill>
                <a:latin typeface="Merriweather"/>
                <a:ea typeface="Merriweather"/>
                <a:cs typeface="Merriweather"/>
                <a:sym typeface="Merriweather"/>
              </a:rPr>
              <a:t>=IF(B2&gt;=$H$2,$G$2,IF(B2&gt;=$H$3, $G$3,IF(B2&gt;=$H$4, $G$4,IF(B2&gt;=$H$5, $G$5,IF(B2&gt;=$H$6, $G$6,IF(B2&gt;=$H$7, $G$7,IF(B2&gt;=$H$8, $G$8,IF(B2&gt;=$H$9, $G$9,IF(B2&gt;=$H$10, $G$10,IF(B2&gt;=$H$11, $G$11,IF(B2&gt;=$H$12, $G$12,IF(B2&gt;=$H$13, $G$13,IF(B2&gt;=$H$14, $G$14,"Low Percentile")))))))))))))</a:t>
            </a:r>
            <a:br>
              <a:rPr lang="en-US" sz="2200" b="0" i="0" u="none" strike="noStrike" cap="none" dirty="0">
                <a:solidFill>
                  <a:srgbClr val="000000"/>
                </a:solidFill>
                <a:latin typeface="Merriweather"/>
                <a:ea typeface="Merriweather"/>
                <a:cs typeface="Merriweather"/>
                <a:sym typeface="Merriweather"/>
              </a:rPr>
            </a:br>
            <a:endParaRPr lang="en-US" sz="2200" b="0" i="0" u="none" strike="noStrike" cap="none" dirty="0">
              <a:solidFill>
                <a:srgbClr val="000000"/>
              </a:solidFill>
              <a:latin typeface="Merriweather"/>
              <a:ea typeface="Merriweather"/>
              <a:cs typeface="Merriweather"/>
              <a:sym typeface="Merriweather"/>
            </a:endParaRPr>
          </a:p>
        </p:txBody>
      </p:sp>
      <p:sp>
        <p:nvSpPr>
          <p:cNvPr id="4" name="Google Shape;393;p26">
            <a:extLst>
              <a:ext uri="{FF2B5EF4-FFF2-40B4-BE49-F238E27FC236}">
                <a16:creationId xmlns:a16="http://schemas.microsoft.com/office/drawing/2014/main" id="{A0C7E5ED-E041-8880-2F0A-40472DC9BA41}"/>
              </a:ext>
            </a:extLst>
          </p:cNvPr>
          <p:cNvSpPr txBox="1"/>
          <p:nvPr/>
        </p:nvSpPr>
        <p:spPr>
          <a:xfrm>
            <a:off x="387927" y="7620000"/>
            <a:ext cx="5703513" cy="1883593"/>
          </a:xfrm>
          <a:prstGeom prst="rect">
            <a:avLst/>
          </a:prstGeom>
          <a:noFill/>
          <a:ln>
            <a:noFill/>
          </a:ln>
        </p:spPr>
        <p:txBody>
          <a:bodyPr spcFirstLastPara="1" wrap="square" lIns="0" tIns="0" rIns="0" bIns="0" anchor="t" anchorCtr="0">
            <a:spAutoFit/>
          </a:bodyPr>
          <a:lstStyle/>
          <a:p>
            <a:pPr>
              <a:lnSpc>
                <a:spcPct val="120000"/>
              </a:lnSpc>
              <a:buSzPts val="2500"/>
            </a:pPr>
            <a:endParaRPr lang="en-US" sz="2000" b="0" i="0" u="none" strike="noStrike" cap="none" dirty="0">
              <a:solidFill>
                <a:srgbClr val="000000"/>
              </a:solidFill>
              <a:latin typeface="Merriweather"/>
              <a:ea typeface="Merriweather"/>
              <a:cs typeface="Merriweather"/>
              <a:sym typeface="Merriweather"/>
            </a:endParaRPr>
          </a:p>
          <a:p>
            <a:pPr>
              <a:lnSpc>
                <a:spcPct val="120000"/>
              </a:lnSpc>
              <a:buSzPts val="2500"/>
            </a:pPr>
            <a:r>
              <a:rPr lang="en-US" sz="2000" b="0" i="0" u="none" strike="noStrike" cap="none" dirty="0">
                <a:solidFill>
                  <a:srgbClr val="000000"/>
                </a:solidFill>
                <a:latin typeface="Merriweather"/>
                <a:ea typeface="Merriweather"/>
                <a:cs typeface="Merriweather"/>
                <a:sym typeface="Merriweather"/>
              </a:rPr>
              <a:t>For our analysis I have taken those directors who have number of movies equal to or greater than 5 </a:t>
            </a:r>
          </a:p>
          <a:p>
            <a:pPr marL="0" marR="0" lvl="0" indent="0" algn="l" rtl="0">
              <a:lnSpc>
                <a:spcPct val="120000"/>
              </a:lnSpc>
              <a:spcBef>
                <a:spcPts val="0"/>
              </a:spcBef>
              <a:spcAft>
                <a:spcPts val="0"/>
              </a:spcAft>
              <a:buClr>
                <a:srgbClr val="000000"/>
              </a:buClr>
              <a:buSzPts val="2500"/>
              <a:buFont typeface="Arial"/>
              <a:buNone/>
            </a:pPr>
            <a:endParaRPr lang="en-US" sz="2200" b="0" i="0" u="none" strike="noStrike" cap="none" dirty="0">
              <a:solidFill>
                <a:srgbClr val="000000"/>
              </a:solidFill>
              <a:latin typeface="Merriweather"/>
              <a:ea typeface="Merriweather"/>
              <a:cs typeface="Merriweather"/>
              <a:sym typeface="Merriweather"/>
            </a:endParaRPr>
          </a:p>
        </p:txBody>
      </p:sp>
      <p:pic>
        <p:nvPicPr>
          <p:cNvPr id="3" name="Picture 2" descr="A yellow background with black text&#10;&#10;Description automatically generated">
            <a:extLst>
              <a:ext uri="{FF2B5EF4-FFF2-40B4-BE49-F238E27FC236}">
                <a16:creationId xmlns:a16="http://schemas.microsoft.com/office/drawing/2014/main" id="{58CC87D9-0FD8-F38D-E937-B407449AB3FD}"/>
              </a:ext>
            </a:extLst>
          </p:cNvPr>
          <p:cNvPicPr>
            <a:picLocks noChangeAspect="1"/>
          </p:cNvPicPr>
          <p:nvPr/>
        </p:nvPicPr>
        <p:blipFill>
          <a:blip r:embed="rId3"/>
          <a:stretch>
            <a:fillRect/>
          </a:stretch>
        </p:blipFill>
        <p:spPr>
          <a:xfrm>
            <a:off x="17716500" y="0"/>
            <a:ext cx="571500" cy="571500"/>
          </a:xfrm>
          <a:prstGeom prst="rect">
            <a:avLst/>
          </a:prstGeom>
        </p:spPr>
      </p:pic>
      <p:pic>
        <p:nvPicPr>
          <p:cNvPr id="15" name="Picture 14" descr="A screenshot of a table&#10;&#10;Description automatically generated">
            <a:extLst>
              <a:ext uri="{FF2B5EF4-FFF2-40B4-BE49-F238E27FC236}">
                <a16:creationId xmlns:a16="http://schemas.microsoft.com/office/drawing/2014/main" id="{A562B5D5-E3A0-CA56-0053-D0AB0D36F850}"/>
              </a:ext>
            </a:extLst>
          </p:cNvPr>
          <p:cNvPicPr>
            <a:picLocks noChangeAspect="1"/>
          </p:cNvPicPr>
          <p:nvPr/>
        </p:nvPicPr>
        <p:blipFill>
          <a:blip r:embed="rId4"/>
          <a:stretch>
            <a:fillRect/>
          </a:stretch>
        </p:blipFill>
        <p:spPr>
          <a:xfrm>
            <a:off x="15117040" y="2941204"/>
            <a:ext cx="2628900" cy="3517900"/>
          </a:xfrm>
          <a:prstGeom prst="rect">
            <a:avLst/>
          </a:prstGeom>
        </p:spPr>
      </p:pic>
      <p:pic>
        <p:nvPicPr>
          <p:cNvPr id="26" name="Picture 25" descr="A screenshot of a table&#10;&#10;Description automatically generated">
            <a:extLst>
              <a:ext uri="{FF2B5EF4-FFF2-40B4-BE49-F238E27FC236}">
                <a16:creationId xmlns:a16="http://schemas.microsoft.com/office/drawing/2014/main" id="{74D19BAF-EE50-246E-75CB-9C63F8376D07}"/>
              </a:ext>
            </a:extLst>
          </p:cNvPr>
          <p:cNvPicPr>
            <a:picLocks noChangeAspect="1"/>
          </p:cNvPicPr>
          <p:nvPr/>
        </p:nvPicPr>
        <p:blipFill>
          <a:blip r:embed="rId5"/>
          <a:stretch>
            <a:fillRect/>
          </a:stretch>
        </p:blipFill>
        <p:spPr>
          <a:xfrm>
            <a:off x="5709" y="0"/>
            <a:ext cx="7508147" cy="7620000"/>
          </a:xfrm>
          <a:prstGeom prst="rect">
            <a:avLst/>
          </a:prstGeom>
        </p:spPr>
      </p:pic>
    </p:spTree>
    <p:extLst>
      <p:ext uri="{BB962C8B-B14F-4D97-AF65-F5344CB8AC3E}">
        <p14:creationId xmlns:p14="http://schemas.microsoft.com/office/powerpoint/2010/main" val="12793999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EBE8E2"/>
        </a:solidFill>
        <a:effectLst/>
      </p:bgPr>
    </p:bg>
    <p:spTree>
      <p:nvGrpSpPr>
        <p:cNvPr id="1" name="Shape 164"/>
        <p:cNvGrpSpPr/>
        <p:nvPr/>
      </p:nvGrpSpPr>
      <p:grpSpPr>
        <a:xfrm>
          <a:off x="0" y="0"/>
          <a:ext cx="0" cy="0"/>
          <a:chOff x="0" y="0"/>
          <a:chExt cx="0" cy="0"/>
        </a:xfrm>
      </p:grpSpPr>
      <p:cxnSp>
        <p:nvCxnSpPr>
          <p:cNvPr id="170" name="Google Shape;170;p17"/>
          <p:cNvCxnSpPr/>
          <p:nvPr/>
        </p:nvCxnSpPr>
        <p:spPr>
          <a:xfrm rot="-5400000">
            <a:off x="12030075" y="5129213"/>
            <a:ext cx="10287000" cy="0"/>
          </a:xfrm>
          <a:prstGeom prst="straightConnector1">
            <a:avLst/>
          </a:prstGeom>
          <a:noFill/>
          <a:ln w="28575" cap="flat" cmpd="sng">
            <a:solidFill>
              <a:srgbClr val="CFC9BD"/>
            </a:solidFill>
            <a:prstDash val="solid"/>
            <a:round/>
            <a:headEnd type="none" w="sm" len="sm"/>
            <a:tailEnd type="none" w="sm" len="sm"/>
          </a:ln>
        </p:spPr>
      </p:cxnSp>
      <p:sp>
        <p:nvSpPr>
          <p:cNvPr id="5" name="Google Shape;592;p38">
            <a:extLst>
              <a:ext uri="{FF2B5EF4-FFF2-40B4-BE49-F238E27FC236}">
                <a16:creationId xmlns:a16="http://schemas.microsoft.com/office/drawing/2014/main" id="{7908FC24-0191-7FA6-D830-9BA82AEF92A4}"/>
              </a:ext>
            </a:extLst>
          </p:cNvPr>
          <p:cNvSpPr txBox="1"/>
          <p:nvPr/>
        </p:nvSpPr>
        <p:spPr>
          <a:xfrm>
            <a:off x="12552224" y="2247517"/>
            <a:ext cx="4621351" cy="2677656"/>
          </a:xfrm>
          <a:prstGeom prst="rect">
            <a:avLst/>
          </a:prstGeom>
          <a:noFill/>
          <a:ln>
            <a:noFill/>
          </a:ln>
        </p:spPr>
        <p:txBody>
          <a:bodyPr spcFirstLastPara="1" wrap="square" lIns="0" tIns="0" rIns="0" bIns="0" anchor="t" anchorCtr="0">
            <a:spAutoFit/>
          </a:bodyPr>
          <a:lstStyle/>
          <a:p>
            <a:pPr>
              <a:lnSpc>
                <a:spcPct val="144986"/>
              </a:lnSpc>
              <a:buSzPts val="2503"/>
            </a:pPr>
            <a:r>
              <a:rPr lang="en-US" sz="2400" b="0" i="0" u="none" strike="noStrike" cap="none" dirty="0">
                <a:solidFill>
                  <a:srgbClr val="000000"/>
                </a:solidFill>
                <a:latin typeface="Merriweather"/>
                <a:ea typeface="Merriweather"/>
                <a:cs typeface="Merriweather"/>
                <a:sym typeface="Merriweather"/>
              </a:rPr>
              <a:t>We see the TOP 25 Directors in our list and the number of movies in their Percentile Range in the graph below</a:t>
            </a:r>
          </a:p>
          <a:p>
            <a:pPr>
              <a:lnSpc>
                <a:spcPct val="144986"/>
              </a:lnSpc>
              <a:buSzPts val="2503"/>
            </a:pPr>
            <a:endParaRPr lang="en-US" sz="2400" b="0" i="0" u="none" strike="noStrike" cap="none" dirty="0">
              <a:solidFill>
                <a:srgbClr val="000000"/>
              </a:solidFill>
              <a:latin typeface="Merriweather"/>
              <a:ea typeface="Merriweather"/>
              <a:cs typeface="Merriweather"/>
              <a:sym typeface="Merriweather"/>
            </a:endParaRPr>
          </a:p>
        </p:txBody>
      </p:sp>
      <p:pic>
        <p:nvPicPr>
          <p:cNvPr id="3" name="Picture 2" descr="A yellow background with black text&#10;&#10;Description automatically generated">
            <a:extLst>
              <a:ext uri="{FF2B5EF4-FFF2-40B4-BE49-F238E27FC236}">
                <a16:creationId xmlns:a16="http://schemas.microsoft.com/office/drawing/2014/main" id="{12EEF1C9-113B-4671-C78E-B3B4B0A4EBE0}"/>
              </a:ext>
            </a:extLst>
          </p:cNvPr>
          <p:cNvPicPr>
            <a:picLocks noChangeAspect="1"/>
          </p:cNvPicPr>
          <p:nvPr/>
        </p:nvPicPr>
        <p:blipFill>
          <a:blip r:embed="rId3"/>
          <a:stretch>
            <a:fillRect/>
          </a:stretch>
        </p:blipFill>
        <p:spPr>
          <a:xfrm>
            <a:off x="17716500" y="0"/>
            <a:ext cx="571500" cy="571500"/>
          </a:xfrm>
          <a:prstGeom prst="rect">
            <a:avLst/>
          </a:prstGeom>
        </p:spPr>
      </p:pic>
      <p:pic>
        <p:nvPicPr>
          <p:cNvPr id="7" name="Picture 6" descr="A table of numbers with text&#10;&#10;Description automatically generated">
            <a:extLst>
              <a:ext uri="{FF2B5EF4-FFF2-40B4-BE49-F238E27FC236}">
                <a16:creationId xmlns:a16="http://schemas.microsoft.com/office/drawing/2014/main" id="{36109607-6F35-3654-2782-DD306A4A475F}"/>
              </a:ext>
            </a:extLst>
          </p:cNvPr>
          <p:cNvPicPr>
            <a:picLocks noChangeAspect="1"/>
          </p:cNvPicPr>
          <p:nvPr/>
        </p:nvPicPr>
        <p:blipFill>
          <a:blip r:embed="rId4"/>
          <a:stretch>
            <a:fillRect/>
          </a:stretch>
        </p:blipFill>
        <p:spPr>
          <a:xfrm>
            <a:off x="0" y="5506027"/>
            <a:ext cx="4180618" cy="4766686"/>
          </a:xfrm>
          <a:prstGeom prst="rect">
            <a:avLst/>
          </a:prstGeom>
        </p:spPr>
      </p:pic>
      <p:pic>
        <p:nvPicPr>
          <p:cNvPr id="10" name="Picture 9" descr="A graph of blue bars&#10;&#10;Description automatically generated">
            <a:extLst>
              <a:ext uri="{FF2B5EF4-FFF2-40B4-BE49-F238E27FC236}">
                <a16:creationId xmlns:a16="http://schemas.microsoft.com/office/drawing/2014/main" id="{A4FF0245-29A5-31DD-99C0-FE40F59574D8}"/>
              </a:ext>
            </a:extLst>
          </p:cNvPr>
          <p:cNvPicPr>
            <a:picLocks noChangeAspect="1"/>
          </p:cNvPicPr>
          <p:nvPr/>
        </p:nvPicPr>
        <p:blipFill>
          <a:blip r:embed="rId5"/>
          <a:stretch>
            <a:fillRect/>
          </a:stretch>
        </p:blipFill>
        <p:spPr>
          <a:xfrm>
            <a:off x="4175609" y="6174232"/>
            <a:ext cx="13011252" cy="4126190"/>
          </a:xfrm>
          <a:prstGeom prst="rect">
            <a:avLst/>
          </a:prstGeom>
        </p:spPr>
      </p:pic>
      <p:pic>
        <p:nvPicPr>
          <p:cNvPr id="12" name="Picture 11" descr="A graph with blue and white lines&#10;&#10;Description automatically generated">
            <a:extLst>
              <a:ext uri="{FF2B5EF4-FFF2-40B4-BE49-F238E27FC236}">
                <a16:creationId xmlns:a16="http://schemas.microsoft.com/office/drawing/2014/main" id="{5FB60F00-8BBF-F86B-8DFF-8B1AF4639958}"/>
              </a:ext>
            </a:extLst>
          </p:cNvPr>
          <p:cNvPicPr>
            <a:picLocks noChangeAspect="1"/>
          </p:cNvPicPr>
          <p:nvPr/>
        </p:nvPicPr>
        <p:blipFill>
          <a:blip r:embed="rId6"/>
          <a:stretch>
            <a:fillRect/>
          </a:stretch>
        </p:blipFill>
        <p:spPr>
          <a:xfrm>
            <a:off x="-1" y="14287"/>
            <a:ext cx="12009295" cy="5138102"/>
          </a:xfrm>
          <a:prstGeom prst="rect">
            <a:avLst/>
          </a:prstGeom>
        </p:spPr>
      </p:pic>
      <p:pic>
        <p:nvPicPr>
          <p:cNvPr id="14" name="Picture 13" descr="A person with a beard and mustache&#10;&#10;Description automatically generated">
            <a:extLst>
              <a:ext uri="{FF2B5EF4-FFF2-40B4-BE49-F238E27FC236}">
                <a16:creationId xmlns:a16="http://schemas.microsoft.com/office/drawing/2014/main" id="{EF6542C4-D815-15D4-8112-341A870DFA57}"/>
              </a:ext>
            </a:extLst>
          </p:cNvPr>
          <p:cNvPicPr>
            <a:picLocks noChangeAspect="1"/>
          </p:cNvPicPr>
          <p:nvPr/>
        </p:nvPicPr>
        <p:blipFill>
          <a:blip r:embed="rId7"/>
          <a:stretch>
            <a:fillRect/>
          </a:stretch>
        </p:blipFill>
        <p:spPr>
          <a:xfrm>
            <a:off x="1956468" y="954345"/>
            <a:ext cx="421487" cy="421487"/>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6" name="Picture 15" descr="A person in a suit&#10;&#10;Description automatically generated">
            <a:extLst>
              <a:ext uri="{FF2B5EF4-FFF2-40B4-BE49-F238E27FC236}">
                <a16:creationId xmlns:a16="http://schemas.microsoft.com/office/drawing/2014/main" id="{8837B15C-0C6F-4184-E215-E0E2FFB3303F}"/>
              </a:ext>
            </a:extLst>
          </p:cNvPr>
          <p:cNvPicPr>
            <a:picLocks noChangeAspect="1"/>
          </p:cNvPicPr>
          <p:nvPr/>
        </p:nvPicPr>
        <p:blipFill rotWithShape="1">
          <a:blip r:embed="rId8"/>
          <a:srcRect l="19844" r="7304"/>
          <a:stretch/>
        </p:blipFill>
        <p:spPr>
          <a:xfrm>
            <a:off x="925414" y="201282"/>
            <a:ext cx="460473" cy="478012"/>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8" name="Picture 17" descr="A person in a suit holding a trophy&#10;&#10;Description automatically generated">
            <a:extLst>
              <a:ext uri="{FF2B5EF4-FFF2-40B4-BE49-F238E27FC236}">
                <a16:creationId xmlns:a16="http://schemas.microsoft.com/office/drawing/2014/main" id="{FB343B13-7E81-F0EF-702C-499E2ADA389F}"/>
              </a:ext>
            </a:extLst>
          </p:cNvPr>
          <p:cNvPicPr>
            <a:picLocks noChangeAspect="1"/>
          </p:cNvPicPr>
          <p:nvPr/>
        </p:nvPicPr>
        <p:blipFill rotWithShape="1">
          <a:blip r:embed="rId9"/>
          <a:srcRect l="21299" t="-234" r="17508" b="61114"/>
          <a:stretch/>
        </p:blipFill>
        <p:spPr>
          <a:xfrm>
            <a:off x="1482211" y="608822"/>
            <a:ext cx="421487" cy="413372"/>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11381931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pic>
        <p:nvPicPr>
          <p:cNvPr id="377" name="Google Shape;377;p25"/>
          <p:cNvPicPr preferRelativeResize="0"/>
          <p:nvPr/>
        </p:nvPicPr>
        <p:blipFill>
          <a:blip r:embed="rId3"/>
          <a:srcRect l="7524" r="7524"/>
          <a:stretch/>
        </p:blipFill>
        <p:spPr>
          <a:xfrm>
            <a:off x="9134475" y="420319"/>
            <a:ext cx="8024812" cy="9446362"/>
          </a:xfrm>
          <a:prstGeom prst="rect">
            <a:avLst/>
          </a:prstGeom>
          <a:noFill/>
          <a:ln>
            <a:noFill/>
          </a:ln>
        </p:spPr>
      </p:pic>
      <p:grpSp>
        <p:nvGrpSpPr>
          <p:cNvPr id="378" name="Google Shape;378;p25"/>
          <p:cNvGrpSpPr/>
          <p:nvPr/>
        </p:nvGrpSpPr>
        <p:grpSpPr>
          <a:xfrm>
            <a:off x="934245" y="1853541"/>
            <a:ext cx="7973775" cy="6043156"/>
            <a:chOff x="0" y="-66675"/>
            <a:chExt cx="10631700" cy="8057542"/>
          </a:xfrm>
        </p:grpSpPr>
        <p:sp>
          <p:nvSpPr>
            <p:cNvPr id="379" name="Google Shape;379;p25"/>
            <p:cNvSpPr txBox="1"/>
            <p:nvPr/>
          </p:nvSpPr>
          <p:spPr>
            <a:xfrm>
              <a:off x="0" y="-66675"/>
              <a:ext cx="10631700" cy="5241435"/>
            </a:xfrm>
            <a:prstGeom prst="rect">
              <a:avLst/>
            </a:prstGeom>
            <a:noFill/>
            <a:ln>
              <a:noFill/>
            </a:ln>
          </p:spPr>
          <p:txBody>
            <a:bodyPr spcFirstLastPara="1" wrap="square" lIns="0" tIns="0" rIns="0" bIns="0" anchor="t" anchorCtr="0">
              <a:spAutoFit/>
            </a:bodyPr>
            <a:lstStyle/>
            <a:p>
              <a:pPr marL="0" marR="0" lvl="0" indent="0" algn="l" rtl="0">
                <a:lnSpc>
                  <a:spcPct val="131000"/>
                </a:lnSpc>
                <a:spcBef>
                  <a:spcPts val="0"/>
                </a:spcBef>
                <a:spcAft>
                  <a:spcPts val="0"/>
                </a:spcAft>
                <a:buClr>
                  <a:srgbClr val="000000"/>
                </a:buClr>
                <a:buSzPts val="6500"/>
                <a:buFont typeface="Arial"/>
                <a:buNone/>
              </a:pPr>
              <a:r>
                <a:rPr lang="en-US" sz="6500" b="0" i="0" u="none" strike="noStrike" cap="none" dirty="0">
                  <a:solidFill>
                    <a:srgbClr val="000000"/>
                  </a:solidFill>
                  <a:latin typeface="Merriweather"/>
                  <a:ea typeface="Merriweather"/>
                  <a:cs typeface="Merriweather"/>
                  <a:sym typeface="Merriweather"/>
                </a:rPr>
                <a:t>E. </a:t>
              </a:r>
              <a:br>
                <a:rPr lang="en-US" sz="6500" b="0" i="0" u="none" strike="noStrike" cap="none" dirty="0">
                  <a:solidFill>
                    <a:srgbClr val="000000"/>
                  </a:solidFill>
                  <a:latin typeface="Merriweather"/>
                  <a:ea typeface="Merriweather"/>
                  <a:cs typeface="Merriweather"/>
                  <a:sym typeface="Merriweather"/>
                </a:rPr>
              </a:br>
              <a:r>
                <a:rPr lang="en-US" sz="6500" b="0" i="0" u="none" strike="noStrike" cap="none" dirty="0">
                  <a:solidFill>
                    <a:srgbClr val="000000"/>
                  </a:solidFill>
                  <a:latin typeface="Merriweather"/>
                  <a:ea typeface="Merriweather"/>
                  <a:cs typeface="Merriweather"/>
                  <a:sym typeface="Merriweather"/>
                </a:rPr>
                <a:t>BUDGET</a:t>
              </a:r>
              <a:br>
                <a:rPr lang="en-US" sz="6500" b="0" i="0" u="none" strike="noStrike" cap="none" dirty="0">
                  <a:solidFill>
                    <a:srgbClr val="000000"/>
                  </a:solidFill>
                  <a:latin typeface="Merriweather"/>
                  <a:ea typeface="Merriweather"/>
                  <a:cs typeface="Merriweather"/>
                  <a:sym typeface="Merriweather"/>
                </a:rPr>
              </a:br>
              <a:r>
                <a:rPr lang="en-US" sz="6500" b="0" i="0" u="none" strike="noStrike" cap="none" dirty="0">
                  <a:solidFill>
                    <a:srgbClr val="000000"/>
                  </a:solidFill>
                  <a:latin typeface="Merriweather"/>
                  <a:ea typeface="Merriweather"/>
                  <a:cs typeface="Merriweather"/>
                  <a:sym typeface="Merriweather"/>
                </a:rPr>
                <a:t>ANALYSIS</a:t>
              </a:r>
              <a:endParaRPr sz="1400" b="0" i="0" u="none" strike="noStrike" cap="none" dirty="0">
                <a:solidFill>
                  <a:srgbClr val="000000"/>
                </a:solidFill>
                <a:latin typeface="Merriweather"/>
                <a:ea typeface="Merriweather"/>
                <a:cs typeface="Merriweather"/>
                <a:sym typeface="Merriweather"/>
              </a:endParaRPr>
            </a:p>
          </p:txBody>
        </p:sp>
        <p:sp>
          <p:nvSpPr>
            <p:cNvPr id="380" name="Google Shape;380;p25"/>
            <p:cNvSpPr txBox="1"/>
            <p:nvPr/>
          </p:nvSpPr>
          <p:spPr>
            <a:xfrm>
              <a:off x="0" y="5627143"/>
              <a:ext cx="10631700" cy="2363724"/>
            </a:xfrm>
            <a:prstGeom prst="rect">
              <a:avLst/>
            </a:prstGeom>
            <a:noFill/>
            <a:ln>
              <a:noFill/>
            </a:ln>
          </p:spPr>
          <p:txBody>
            <a:bodyPr spcFirstLastPara="1" wrap="square" lIns="0" tIns="0" rIns="0" bIns="0" anchor="t" anchorCtr="0">
              <a:spAutoFit/>
            </a:bodyPr>
            <a:lstStyle/>
            <a:p>
              <a:pPr>
                <a:lnSpc>
                  <a:spcPct val="120000"/>
                </a:lnSpc>
                <a:buSzPts val="2000"/>
              </a:pPr>
              <a:r>
                <a:rPr lang="en-US" sz="3200" b="0" i="0" u="none" strike="noStrike" cap="none" dirty="0" err="1">
                  <a:solidFill>
                    <a:srgbClr val="000000"/>
                  </a:solidFill>
                  <a:latin typeface="Alegreya Sans Medium"/>
                  <a:ea typeface="Alegreya Sans Medium"/>
                  <a:cs typeface="Alegreya Sans Medium"/>
                  <a:sym typeface="Alegreya Sans Medium"/>
                </a:rPr>
                <a:t>Analyse</a:t>
              </a:r>
              <a:r>
                <a:rPr lang="en-US" sz="3200" b="0" i="0" u="none" strike="noStrike" cap="none" dirty="0">
                  <a:solidFill>
                    <a:srgbClr val="000000"/>
                  </a:solidFill>
                  <a:latin typeface="Alegreya Sans Medium"/>
                  <a:ea typeface="Alegreya Sans Medium"/>
                  <a:cs typeface="Alegreya Sans Medium"/>
                  <a:sym typeface="Alegreya Sans Medium"/>
                </a:rPr>
                <a:t> the correlation between movie budgets and gross earnings and identify the movies with the highest profit margin.</a:t>
              </a:r>
            </a:p>
          </p:txBody>
        </p:sp>
      </p:grpSp>
      <p:cxnSp>
        <p:nvCxnSpPr>
          <p:cNvPr id="381" name="Google Shape;381;p25"/>
          <p:cNvCxnSpPr/>
          <p:nvPr/>
        </p:nvCxnSpPr>
        <p:spPr>
          <a:xfrm rot="-5400000">
            <a:off x="12030075" y="5129213"/>
            <a:ext cx="10287000" cy="0"/>
          </a:xfrm>
          <a:prstGeom prst="straightConnector1">
            <a:avLst/>
          </a:prstGeom>
          <a:noFill/>
          <a:ln w="28575" cap="flat" cmpd="sng">
            <a:solidFill>
              <a:srgbClr val="CFC9BD"/>
            </a:solidFill>
            <a:prstDash val="solid"/>
            <a:round/>
            <a:headEnd type="none" w="sm" len="sm"/>
            <a:tailEnd type="none" w="sm" len="sm"/>
          </a:ln>
        </p:spPr>
      </p:cxnSp>
      <p:sp>
        <p:nvSpPr>
          <p:cNvPr id="384" name="Google Shape;384;p25"/>
          <p:cNvSpPr txBox="1"/>
          <p:nvPr/>
        </p:nvSpPr>
        <p:spPr>
          <a:xfrm rot="5400000">
            <a:off x="16652685" y="1687344"/>
            <a:ext cx="2224575" cy="332399"/>
          </a:xfrm>
          <a:prstGeom prst="rect">
            <a:avLst/>
          </a:prstGeom>
          <a:noFill/>
          <a:ln>
            <a:noFill/>
          </a:ln>
        </p:spPr>
        <p:txBody>
          <a:bodyPr spcFirstLastPara="1" wrap="square" lIns="0" tIns="0" rIns="0" bIns="0" anchor="t" anchorCtr="0">
            <a:spAutoFit/>
          </a:bodyPr>
          <a:lstStyle/>
          <a:p>
            <a:pPr marL="0" marR="0" lvl="0" indent="0" algn="r" rtl="0">
              <a:lnSpc>
                <a:spcPct val="120000"/>
              </a:lnSpc>
              <a:spcBef>
                <a:spcPts val="0"/>
              </a:spcBef>
              <a:spcAft>
                <a:spcPts val="0"/>
              </a:spcAft>
              <a:buClr>
                <a:srgbClr val="000000"/>
              </a:buClr>
              <a:buSzPts val="1800"/>
              <a:buFont typeface="Arial"/>
              <a:buNone/>
            </a:pPr>
            <a:r>
              <a:rPr lang="en-US" sz="1800" dirty="0">
                <a:latin typeface="Alegreya Sans Medium"/>
                <a:ea typeface="Alegreya Sans Medium"/>
                <a:cs typeface="Alegreya Sans Medium"/>
                <a:sym typeface="Alegreya Sans Medium"/>
              </a:rPr>
              <a:t>IMDB MOVIE ANALYSIS</a:t>
            </a:r>
            <a:endParaRPr sz="1400" b="0" i="0" u="none" strike="noStrike" cap="none" dirty="0">
              <a:solidFill>
                <a:srgbClr val="000000"/>
              </a:solidFill>
              <a:latin typeface="Alegreya Sans Medium"/>
              <a:ea typeface="Alegreya Sans Medium"/>
              <a:cs typeface="Alegreya Sans Medium"/>
              <a:sym typeface="Alegreya Sans Medium"/>
            </a:endParaRPr>
          </a:p>
        </p:txBody>
      </p:sp>
      <p:sp>
        <p:nvSpPr>
          <p:cNvPr id="4" name="Google Shape;384;p25">
            <a:extLst>
              <a:ext uri="{FF2B5EF4-FFF2-40B4-BE49-F238E27FC236}">
                <a16:creationId xmlns:a16="http://schemas.microsoft.com/office/drawing/2014/main" id="{8683A4BA-8AAF-5865-A682-25977E9EEB4A}"/>
              </a:ext>
            </a:extLst>
          </p:cNvPr>
          <p:cNvSpPr txBox="1"/>
          <p:nvPr/>
        </p:nvSpPr>
        <p:spPr>
          <a:xfrm rot="5400000">
            <a:off x="16725571" y="7803234"/>
            <a:ext cx="2224575" cy="332399"/>
          </a:xfrm>
          <a:prstGeom prst="rect">
            <a:avLst/>
          </a:prstGeom>
          <a:noFill/>
          <a:ln>
            <a:noFill/>
          </a:ln>
        </p:spPr>
        <p:txBody>
          <a:bodyPr spcFirstLastPara="1" wrap="square" lIns="0" tIns="0" rIns="0" bIns="0" anchor="t" anchorCtr="0">
            <a:spAutoFit/>
          </a:bodyPr>
          <a:lstStyle/>
          <a:p>
            <a:pPr marL="0" marR="0" lvl="0" indent="0" algn="r" rtl="0">
              <a:lnSpc>
                <a:spcPct val="120000"/>
              </a:lnSpc>
              <a:spcBef>
                <a:spcPts val="0"/>
              </a:spcBef>
              <a:spcAft>
                <a:spcPts val="0"/>
              </a:spcAft>
              <a:buClr>
                <a:srgbClr val="000000"/>
              </a:buClr>
              <a:buSzPts val="1800"/>
              <a:buFont typeface="Arial"/>
              <a:buNone/>
            </a:pPr>
            <a:r>
              <a:rPr lang="en-US" sz="1800" dirty="0">
                <a:latin typeface="Alegreya Sans Medium"/>
                <a:ea typeface="Alegreya Sans Medium"/>
                <a:cs typeface="Alegreya Sans Medium"/>
                <a:sym typeface="Alegreya Sans Medium"/>
              </a:rPr>
              <a:t>IMDB MOVIE ANALYSIS</a:t>
            </a:r>
            <a:endParaRPr sz="1400" b="0" i="0" u="none" strike="noStrike" cap="none" dirty="0">
              <a:solidFill>
                <a:srgbClr val="000000"/>
              </a:solidFill>
              <a:latin typeface="Alegreya Sans Medium"/>
              <a:ea typeface="Alegreya Sans Medium"/>
              <a:cs typeface="Alegreya Sans Medium"/>
              <a:sym typeface="Alegreya Sans Medium"/>
            </a:endParaRPr>
          </a:p>
        </p:txBody>
      </p:sp>
      <p:pic>
        <p:nvPicPr>
          <p:cNvPr id="2" name="Picture 1" descr="A yellow background with black text&#10;&#10;Description automatically generated">
            <a:extLst>
              <a:ext uri="{FF2B5EF4-FFF2-40B4-BE49-F238E27FC236}">
                <a16:creationId xmlns:a16="http://schemas.microsoft.com/office/drawing/2014/main" id="{C5661DC3-B088-D4A8-FE4D-FC1AC8F170AA}"/>
              </a:ext>
            </a:extLst>
          </p:cNvPr>
          <p:cNvPicPr>
            <a:picLocks noChangeAspect="1"/>
          </p:cNvPicPr>
          <p:nvPr/>
        </p:nvPicPr>
        <p:blipFill>
          <a:blip r:embed="rId4"/>
          <a:stretch>
            <a:fillRect/>
          </a:stretch>
        </p:blipFill>
        <p:spPr>
          <a:xfrm>
            <a:off x="17716500" y="0"/>
            <a:ext cx="571500" cy="571500"/>
          </a:xfrm>
          <a:prstGeom prst="rect">
            <a:avLst/>
          </a:prstGeom>
        </p:spPr>
      </p:pic>
    </p:spTree>
    <p:extLst>
      <p:ext uri="{BB962C8B-B14F-4D97-AF65-F5344CB8AC3E}">
        <p14:creationId xmlns:p14="http://schemas.microsoft.com/office/powerpoint/2010/main" val="39769468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88"/>
        <p:cNvGrpSpPr/>
        <p:nvPr/>
      </p:nvGrpSpPr>
      <p:grpSpPr>
        <a:xfrm>
          <a:off x="0" y="0"/>
          <a:ext cx="0" cy="0"/>
          <a:chOff x="0" y="0"/>
          <a:chExt cx="0" cy="0"/>
        </a:xfrm>
      </p:grpSpPr>
      <p:sp useBgFill="1">
        <p:nvSpPr>
          <p:cNvPr id="398" name="Rectangle 397">
            <a:extLst>
              <a:ext uri="{FF2B5EF4-FFF2-40B4-BE49-F238E27FC236}">
                <a16:creationId xmlns:a16="http://schemas.microsoft.com/office/drawing/2014/main" id="{A9E881A4-A468-403A-9941-F8FFD5C681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0" name="Rectangle 399">
            <a:extLst>
              <a:ext uri="{FF2B5EF4-FFF2-40B4-BE49-F238E27FC236}">
                <a16:creationId xmlns:a16="http://schemas.microsoft.com/office/drawing/2014/main" id="{6F168544-607B-491A-8601-3087D0FCE1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53054" y="1"/>
            <a:ext cx="11134947" cy="102870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95000"/>
                </a:schemeClr>
              </a:solidFill>
            </a:endParaRPr>
          </a:p>
        </p:txBody>
      </p:sp>
      <p:sp>
        <p:nvSpPr>
          <p:cNvPr id="393" name="Google Shape;393;p26"/>
          <p:cNvSpPr txBox="1"/>
          <p:nvPr/>
        </p:nvSpPr>
        <p:spPr>
          <a:xfrm>
            <a:off x="9144000" y="-1"/>
            <a:ext cx="8301843" cy="10086108"/>
          </a:xfrm>
          <a:prstGeom prst="rect">
            <a:avLst/>
          </a:prstGeom>
        </p:spPr>
        <p:txBody>
          <a:bodyPr spcFirstLastPara="1" vert="horz" lIns="91440" tIns="45720" rIns="91440" bIns="45720" rtlCol="0" anchor="t" anchorCtr="0">
            <a:normAutofit/>
          </a:bodyPr>
          <a:lstStyle/>
          <a:p>
            <a:pPr marR="0" lvl="0">
              <a:lnSpc>
                <a:spcPct val="90000"/>
              </a:lnSpc>
              <a:spcBef>
                <a:spcPts val="0"/>
              </a:spcBef>
              <a:spcAft>
                <a:spcPts val="600"/>
              </a:spcAft>
              <a:buClr>
                <a:srgbClr val="000000"/>
              </a:buClr>
              <a:buSzPts val="2500"/>
            </a:pPr>
            <a:endParaRPr lang="en-US" sz="1700" b="1" i="0" u="none" strike="noStrike" kern="1200" cap="none" dirty="0">
              <a:solidFill>
                <a:srgbClr val="595959"/>
              </a:solidFill>
              <a:latin typeface="+mn-lt"/>
              <a:ea typeface="+mn-ea"/>
              <a:cs typeface="+mn-cs"/>
              <a:sym typeface="Merriweather"/>
            </a:endParaRPr>
          </a:p>
          <a:p>
            <a:pPr algn="ctr">
              <a:lnSpc>
                <a:spcPct val="120000"/>
              </a:lnSpc>
              <a:buSzPts val="2500"/>
            </a:pPr>
            <a:r>
              <a:rPr lang="en-US" sz="2400" b="1" i="0" u="none" strike="noStrike" cap="none" dirty="0">
                <a:solidFill>
                  <a:srgbClr val="000000"/>
                </a:solidFill>
                <a:latin typeface="Merriweather"/>
                <a:ea typeface="Merriweather"/>
                <a:cs typeface="Merriweather"/>
                <a:sym typeface="Merriweather"/>
              </a:rPr>
              <a:t>EXCEL FORMULAS USED  </a:t>
            </a:r>
            <a:br>
              <a:rPr lang="en-US" sz="2000" b="1" i="0" u="none" strike="noStrike" cap="none" dirty="0">
                <a:solidFill>
                  <a:srgbClr val="000000"/>
                </a:solidFill>
                <a:latin typeface="Merriweather"/>
                <a:ea typeface="Merriweather"/>
                <a:cs typeface="Merriweather"/>
                <a:sym typeface="Merriweather"/>
              </a:rPr>
            </a:br>
            <a:endParaRPr lang="en-US" sz="2000" b="1" i="0" u="none" strike="noStrike" cap="none" dirty="0">
              <a:solidFill>
                <a:srgbClr val="000000"/>
              </a:solidFill>
              <a:latin typeface="Merriweather"/>
              <a:ea typeface="Merriweather"/>
              <a:cs typeface="Merriweather"/>
              <a:sym typeface="Merriweather"/>
            </a:endParaRPr>
          </a:p>
          <a:p>
            <a:pPr>
              <a:lnSpc>
                <a:spcPct val="120000"/>
              </a:lnSpc>
              <a:buSzPts val="2500"/>
            </a:pPr>
            <a:r>
              <a:rPr lang="en-US" sz="2000" b="1" i="0" u="none" strike="noStrike" cap="none" dirty="0">
                <a:solidFill>
                  <a:srgbClr val="000000"/>
                </a:solidFill>
                <a:latin typeface="Merriweather"/>
                <a:ea typeface="Merriweather"/>
                <a:cs typeface="Merriweather"/>
                <a:sym typeface="Merriweather"/>
              </a:rPr>
              <a:t>To calculate Profit Margin</a:t>
            </a:r>
            <a:br>
              <a:rPr lang="en-US" sz="2000" b="1" i="0" u="none" strike="noStrike" cap="none" dirty="0">
                <a:solidFill>
                  <a:srgbClr val="000000"/>
                </a:solidFill>
                <a:latin typeface="Merriweather"/>
                <a:ea typeface="Merriweather"/>
                <a:cs typeface="Merriweather"/>
                <a:sym typeface="Merriweather"/>
              </a:rPr>
            </a:br>
            <a:r>
              <a:rPr lang="en-US" sz="2000" b="1" i="0" u="none" strike="noStrike" cap="none" dirty="0">
                <a:solidFill>
                  <a:schemeClr val="accent2"/>
                </a:solidFill>
                <a:latin typeface="Merriweather"/>
                <a:ea typeface="Merriweather"/>
                <a:cs typeface="Merriweather"/>
                <a:sym typeface="Merriweather"/>
              </a:rPr>
              <a:t>=[@gross]-[@Budget]</a:t>
            </a:r>
            <a:br>
              <a:rPr lang="en-US" sz="2000" b="1" i="0" u="none" strike="noStrike" cap="none" dirty="0">
                <a:solidFill>
                  <a:srgbClr val="000000"/>
                </a:solidFill>
                <a:latin typeface="Merriweather"/>
                <a:ea typeface="Merriweather"/>
                <a:cs typeface="Merriweather"/>
                <a:sym typeface="Merriweather"/>
              </a:rPr>
            </a:br>
            <a:endParaRPr lang="en-US" sz="2000" b="1" i="0" u="none" strike="noStrike" cap="none" dirty="0">
              <a:solidFill>
                <a:srgbClr val="000000"/>
              </a:solidFill>
              <a:latin typeface="Merriweather"/>
              <a:ea typeface="Merriweather"/>
              <a:cs typeface="Merriweather"/>
              <a:sym typeface="Merriweather"/>
            </a:endParaRPr>
          </a:p>
          <a:p>
            <a:pPr>
              <a:lnSpc>
                <a:spcPct val="120000"/>
              </a:lnSpc>
              <a:buSzPts val="2500"/>
            </a:pPr>
            <a:r>
              <a:rPr lang="en-US" sz="2000" b="1" i="0" u="none" strike="noStrike" cap="none" dirty="0">
                <a:solidFill>
                  <a:srgbClr val="000000"/>
                </a:solidFill>
                <a:latin typeface="Merriweather"/>
                <a:ea typeface="Merriweather"/>
                <a:cs typeface="Merriweather"/>
                <a:sym typeface="Merriweather"/>
              </a:rPr>
              <a:t>To get highest Profit Margin</a:t>
            </a:r>
            <a:br>
              <a:rPr lang="en-US" sz="2000" b="1" i="0" u="none" strike="noStrike" cap="none" dirty="0">
                <a:solidFill>
                  <a:srgbClr val="000000"/>
                </a:solidFill>
                <a:latin typeface="Merriweather"/>
                <a:ea typeface="Merriweather"/>
                <a:cs typeface="Merriweather"/>
                <a:sym typeface="Merriweather"/>
              </a:rPr>
            </a:br>
            <a:r>
              <a:rPr lang="en-US" sz="2000" b="1" i="0" u="none" strike="noStrike" cap="none" dirty="0">
                <a:solidFill>
                  <a:schemeClr val="accent2"/>
                </a:solidFill>
                <a:latin typeface="Merriweather"/>
                <a:ea typeface="Merriweather"/>
                <a:cs typeface="Merriweather"/>
                <a:sym typeface="Merriweather"/>
              </a:rPr>
              <a:t>=MAX([Profit])</a:t>
            </a:r>
          </a:p>
          <a:p>
            <a:pPr>
              <a:lnSpc>
                <a:spcPct val="120000"/>
              </a:lnSpc>
              <a:buSzPts val="2500"/>
            </a:pPr>
            <a:endParaRPr lang="en-US" sz="2000" b="1" i="0" u="none" strike="noStrike" cap="none" dirty="0">
              <a:solidFill>
                <a:srgbClr val="000000"/>
              </a:solidFill>
              <a:latin typeface="Merriweather"/>
              <a:ea typeface="Merriweather"/>
              <a:cs typeface="Merriweather"/>
              <a:sym typeface="Merriweather"/>
            </a:endParaRPr>
          </a:p>
          <a:p>
            <a:pPr>
              <a:lnSpc>
                <a:spcPct val="120000"/>
              </a:lnSpc>
              <a:buSzPts val="2500"/>
            </a:pPr>
            <a:r>
              <a:rPr lang="en-US" sz="2000" b="1" i="0" u="none" strike="noStrike" cap="none" dirty="0">
                <a:solidFill>
                  <a:srgbClr val="000000"/>
                </a:solidFill>
                <a:latin typeface="Merriweather"/>
                <a:ea typeface="Merriweather"/>
                <a:cs typeface="Merriweather"/>
                <a:sym typeface="Merriweather"/>
              </a:rPr>
              <a:t>To calculate Correlation Coefficient</a:t>
            </a:r>
            <a:br>
              <a:rPr lang="en-US" sz="2000" b="1" i="0" u="none" strike="noStrike" cap="none" dirty="0">
                <a:solidFill>
                  <a:srgbClr val="000000"/>
                </a:solidFill>
                <a:latin typeface="Merriweather"/>
                <a:ea typeface="Merriweather"/>
                <a:cs typeface="Merriweather"/>
                <a:sym typeface="Merriweather"/>
              </a:rPr>
            </a:br>
            <a:r>
              <a:rPr lang="en-US" sz="2000" b="1" i="0" u="none" strike="noStrike" cap="none" dirty="0">
                <a:solidFill>
                  <a:schemeClr val="accent2"/>
                </a:solidFill>
                <a:latin typeface="Merriweather"/>
                <a:ea typeface="Merriweather"/>
                <a:cs typeface="Merriweather"/>
                <a:sym typeface="Merriweather"/>
              </a:rPr>
              <a:t>=CORREL(Table8[Budget],Table8[gross])</a:t>
            </a:r>
          </a:p>
          <a:p>
            <a:pPr>
              <a:lnSpc>
                <a:spcPct val="120000"/>
              </a:lnSpc>
              <a:buSzPts val="2500"/>
            </a:pPr>
            <a:endParaRPr lang="en-US" sz="2000" b="1" i="0" u="none" strike="noStrike" cap="none" dirty="0">
              <a:solidFill>
                <a:srgbClr val="000000"/>
              </a:solidFill>
              <a:latin typeface="Merriweather"/>
              <a:ea typeface="Merriweather"/>
              <a:cs typeface="Merriweather"/>
              <a:sym typeface="Merriweather"/>
            </a:endParaRPr>
          </a:p>
          <a:p>
            <a:pPr>
              <a:lnSpc>
                <a:spcPct val="120000"/>
              </a:lnSpc>
              <a:buSzPts val="2500"/>
            </a:pPr>
            <a:endParaRPr lang="en-US" sz="2000" b="1" i="0" u="none" strike="noStrike" cap="none" dirty="0">
              <a:solidFill>
                <a:srgbClr val="000000"/>
              </a:solidFill>
              <a:latin typeface="Merriweather"/>
              <a:ea typeface="Merriweather"/>
              <a:cs typeface="Merriweather"/>
              <a:sym typeface="Merriweather"/>
            </a:endParaRPr>
          </a:p>
          <a:p>
            <a:pPr>
              <a:lnSpc>
                <a:spcPct val="120000"/>
              </a:lnSpc>
              <a:buSzPts val="2500"/>
            </a:pPr>
            <a:endParaRPr lang="en-US" sz="2000" b="1" i="0" u="none" strike="noStrike" cap="none" dirty="0">
              <a:solidFill>
                <a:srgbClr val="000000"/>
              </a:solidFill>
              <a:latin typeface="Merriweather"/>
              <a:ea typeface="Merriweather"/>
              <a:cs typeface="Merriweather"/>
              <a:sym typeface="Merriweather"/>
            </a:endParaRPr>
          </a:p>
          <a:p>
            <a:pPr>
              <a:lnSpc>
                <a:spcPct val="120000"/>
              </a:lnSpc>
              <a:buSzPts val="2500"/>
            </a:pPr>
            <a:endParaRPr lang="en-US" sz="2000" b="1" i="0" u="none" strike="noStrike" cap="none" dirty="0">
              <a:solidFill>
                <a:srgbClr val="000000"/>
              </a:solidFill>
              <a:latin typeface="Merriweather"/>
              <a:ea typeface="Merriweather"/>
              <a:cs typeface="Merriweather"/>
              <a:sym typeface="Merriweather"/>
            </a:endParaRPr>
          </a:p>
          <a:p>
            <a:pPr>
              <a:lnSpc>
                <a:spcPct val="120000"/>
              </a:lnSpc>
              <a:buSzPts val="2500"/>
            </a:pPr>
            <a:r>
              <a:rPr lang="en-US" sz="2000" b="1" i="0" u="none" strike="noStrike" cap="none" dirty="0">
                <a:solidFill>
                  <a:srgbClr val="000000"/>
                </a:solidFill>
                <a:latin typeface="Merriweather"/>
                <a:ea typeface="Merriweather"/>
                <a:cs typeface="Merriweather"/>
                <a:sym typeface="Merriweather"/>
              </a:rPr>
              <a:t>A correlation coefficient of 0.1000617 indicates a weak positive correlation between Movie </a:t>
            </a:r>
            <a:r>
              <a:rPr lang="en-US" sz="2000" b="1" dirty="0">
                <a:latin typeface="Merriweather"/>
                <a:ea typeface="Merriweather"/>
                <a:cs typeface="Merriweather"/>
                <a:sym typeface="Merriweather"/>
              </a:rPr>
              <a:t>B</a:t>
            </a:r>
            <a:r>
              <a:rPr lang="en-US" sz="2000" b="1" i="0" u="none" strike="noStrike" cap="none" dirty="0">
                <a:solidFill>
                  <a:srgbClr val="000000"/>
                </a:solidFill>
                <a:latin typeface="Merriweather"/>
                <a:ea typeface="Merriweather"/>
                <a:cs typeface="Merriweather"/>
                <a:sym typeface="Merriweather"/>
              </a:rPr>
              <a:t>udgets and Gross </a:t>
            </a:r>
            <a:r>
              <a:rPr lang="en-US" sz="2000" b="1" dirty="0">
                <a:latin typeface="Merriweather"/>
                <a:ea typeface="Merriweather"/>
                <a:cs typeface="Merriweather"/>
                <a:sym typeface="Merriweather"/>
              </a:rPr>
              <a:t>E</a:t>
            </a:r>
            <a:r>
              <a:rPr lang="en-US" sz="2000" b="1" i="0" u="none" strike="noStrike" cap="none" dirty="0">
                <a:solidFill>
                  <a:srgbClr val="000000"/>
                </a:solidFill>
                <a:latin typeface="Merriweather"/>
                <a:ea typeface="Merriweather"/>
                <a:cs typeface="Merriweather"/>
                <a:sym typeface="Merriweather"/>
              </a:rPr>
              <a:t>arnings.</a:t>
            </a:r>
            <a:br>
              <a:rPr lang="en-US" sz="2000" b="1" i="0" u="none" strike="noStrike" cap="none" dirty="0">
                <a:solidFill>
                  <a:srgbClr val="000000"/>
                </a:solidFill>
                <a:latin typeface="Merriweather"/>
                <a:ea typeface="Merriweather"/>
                <a:cs typeface="Merriweather"/>
                <a:sym typeface="Merriweather"/>
              </a:rPr>
            </a:br>
            <a:br>
              <a:rPr lang="en-US" sz="2000" b="1" i="0" u="none" strike="noStrike" cap="none" dirty="0">
                <a:solidFill>
                  <a:srgbClr val="000000"/>
                </a:solidFill>
                <a:latin typeface="Merriweather"/>
                <a:ea typeface="Merriweather"/>
                <a:cs typeface="Merriweather"/>
                <a:sym typeface="Merriweather"/>
              </a:rPr>
            </a:br>
            <a:r>
              <a:rPr lang="en-US" sz="2000" b="1" i="0" u="none" strike="noStrike" cap="none" dirty="0">
                <a:solidFill>
                  <a:srgbClr val="000000"/>
                </a:solidFill>
                <a:latin typeface="Merriweather"/>
                <a:ea typeface="Merriweather"/>
                <a:cs typeface="Merriweather"/>
                <a:sym typeface="Merriweather"/>
              </a:rPr>
              <a:t>This means that there is a slight tendency for movies with higher budgets to have higher gross earnings, however there are many movies with high budgets that did not have high gross earnings, and vice versa.</a:t>
            </a:r>
          </a:p>
          <a:p>
            <a:pPr>
              <a:lnSpc>
                <a:spcPct val="120000"/>
              </a:lnSpc>
              <a:buSzPts val="2500"/>
            </a:pPr>
            <a:endParaRPr lang="en-US" sz="2000" b="1" i="0" u="none" strike="noStrike" cap="none" dirty="0">
              <a:solidFill>
                <a:srgbClr val="000000"/>
              </a:solidFill>
              <a:latin typeface="Merriweather"/>
              <a:ea typeface="Merriweather"/>
              <a:cs typeface="Merriweather"/>
              <a:sym typeface="Merriweather"/>
            </a:endParaRPr>
          </a:p>
          <a:p>
            <a:pPr>
              <a:lnSpc>
                <a:spcPct val="120000"/>
              </a:lnSpc>
              <a:buSzPts val="2500"/>
            </a:pPr>
            <a:endParaRPr lang="en-US" sz="2000" b="1" i="0" u="none" strike="noStrike" cap="none" dirty="0">
              <a:solidFill>
                <a:srgbClr val="000000"/>
              </a:solidFill>
              <a:latin typeface="Merriweather"/>
              <a:ea typeface="Merriweather"/>
              <a:cs typeface="Merriweather"/>
              <a:sym typeface="Merriweather"/>
            </a:endParaRPr>
          </a:p>
          <a:p>
            <a:pPr>
              <a:lnSpc>
                <a:spcPct val="120000"/>
              </a:lnSpc>
              <a:buSzPts val="2500"/>
            </a:pPr>
            <a:endParaRPr lang="en-US" sz="2000" b="1" i="0" u="none" strike="noStrike" cap="none" dirty="0">
              <a:solidFill>
                <a:srgbClr val="000000"/>
              </a:solidFill>
              <a:latin typeface="Merriweather"/>
              <a:ea typeface="Merriweather"/>
              <a:cs typeface="Merriweather"/>
              <a:sym typeface="Merriweather"/>
            </a:endParaRPr>
          </a:p>
          <a:p>
            <a:pPr>
              <a:lnSpc>
                <a:spcPct val="120000"/>
              </a:lnSpc>
              <a:buSzPts val="2500"/>
            </a:pPr>
            <a:endParaRPr lang="en-US" sz="2000" b="1" i="0" u="none" strike="noStrike" cap="none" dirty="0">
              <a:solidFill>
                <a:srgbClr val="000000"/>
              </a:solidFill>
              <a:latin typeface="Merriweather"/>
              <a:ea typeface="Merriweather"/>
              <a:cs typeface="Merriweather"/>
              <a:sym typeface="Merriweather"/>
            </a:endParaRPr>
          </a:p>
        </p:txBody>
      </p:sp>
      <p:pic>
        <p:nvPicPr>
          <p:cNvPr id="2" name="Picture 1" descr="A screenshot of a screen&#10;&#10;Description automatically generated">
            <a:extLst>
              <a:ext uri="{FF2B5EF4-FFF2-40B4-BE49-F238E27FC236}">
                <a16:creationId xmlns:a16="http://schemas.microsoft.com/office/drawing/2014/main" id="{8761C665-1DA6-AC6C-B348-CAA26F665F96}"/>
              </a:ext>
            </a:extLst>
          </p:cNvPr>
          <p:cNvPicPr>
            <a:picLocks noChangeAspect="1"/>
          </p:cNvPicPr>
          <p:nvPr/>
        </p:nvPicPr>
        <p:blipFill>
          <a:blip r:embed="rId3"/>
          <a:stretch>
            <a:fillRect/>
          </a:stretch>
        </p:blipFill>
        <p:spPr>
          <a:xfrm>
            <a:off x="0" y="-1"/>
            <a:ext cx="7132120" cy="9876631"/>
          </a:xfrm>
          <a:prstGeom prst="rect">
            <a:avLst/>
          </a:prstGeom>
        </p:spPr>
      </p:pic>
      <p:pic>
        <p:nvPicPr>
          <p:cNvPr id="5" name="Picture 4">
            <a:extLst>
              <a:ext uri="{FF2B5EF4-FFF2-40B4-BE49-F238E27FC236}">
                <a16:creationId xmlns:a16="http://schemas.microsoft.com/office/drawing/2014/main" id="{8918A3E5-9430-5E94-A7FA-64CFE5BEC44A}"/>
              </a:ext>
            </a:extLst>
          </p:cNvPr>
          <p:cNvPicPr>
            <a:picLocks noChangeAspect="1"/>
          </p:cNvPicPr>
          <p:nvPr/>
        </p:nvPicPr>
        <p:blipFill>
          <a:blip r:embed="rId4"/>
          <a:stretch>
            <a:fillRect/>
          </a:stretch>
        </p:blipFill>
        <p:spPr>
          <a:xfrm>
            <a:off x="9143998" y="4219286"/>
            <a:ext cx="5141175" cy="625646"/>
          </a:xfrm>
          <a:prstGeom prst="rect">
            <a:avLst/>
          </a:prstGeom>
        </p:spPr>
      </p:pic>
      <p:pic>
        <p:nvPicPr>
          <p:cNvPr id="3" name="Picture 2" descr="A yellow background with black text&#10;&#10;Description automatically generated">
            <a:extLst>
              <a:ext uri="{FF2B5EF4-FFF2-40B4-BE49-F238E27FC236}">
                <a16:creationId xmlns:a16="http://schemas.microsoft.com/office/drawing/2014/main" id="{F43BA95F-9136-9AC8-1292-6923D2560A20}"/>
              </a:ext>
            </a:extLst>
          </p:cNvPr>
          <p:cNvPicPr>
            <a:picLocks noChangeAspect="1"/>
          </p:cNvPicPr>
          <p:nvPr/>
        </p:nvPicPr>
        <p:blipFill>
          <a:blip r:embed="rId5"/>
          <a:stretch>
            <a:fillRect/>
          </a:stretch>
        </p:blipFill>
        <p:spPr>
          <a:xfrm>
            <a:off x="17716500" y="0"/>
            <a:ext cx="571500" cy="571500"/>
          </a:xfrm>
          <a:prstGeom prst="rect">
            <a:avLst/>
          </a:prstGeom>
        </p:spPr>
      </p:pic>
    </p:spTree>
    <p:extLst>
      <p:ext uri="{BB962C8B-B14F-4D97-AF65-F5344CB8AC3E}">
        <p14:creationId xmlns:p14="http://schemas.microsoft.com/office/powerpoint/2010/main" val="37687020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EBE8E2"/>
        </a:solidFill>
        <a:effectLst/>
      </p:bgPr>
    </p:bg>
    <p:spTree>
      <p:nvGrpSpPr>
        <p:cNvPr id="1" name="Shape 164"/>
        <p:cNvGrpSpPr/>
        <p:nvPr/>
      </p:nvGrpSpPr>
      <p:grpSpPr>
        <a:xfrm>
          <a:off x="0" y="0"/>
          <a:ext cx="0" cy="0"/>
          <a:chOff x="0" y="0"/>
          <a:chExt cx="0" cy="0"/>
        </a:xfrm>
      </p:grpSpPr>
      <p:cxnSp>
        <p:nvCxnSpPr>
          <p:cNvPr id="170" name="Google Shape;170;p17"/>
          <p:cNvCxnSpPr/>
          <p:nvPr/>
        </p:nvCxnSpPr>
        <p:spPr>
          <a:xfrm rot="-5400000">
            <a:off x="12030075" y="5129213"/>
            <a:ext cx="10287000" cy="0"/>
          </a:xfrm>
          <a:prstGeom prst="straightConnector1">
            <a:avLst/>
          </a:prstGeom>
          <a:noFill/>
          <a:ln w="28575" cap="flat" cmpd="sng">
            <a:solidFill>
              <a:srgbClr val="CFC9BD"/>
            </a:solidFill>
            <a:prstDash val="solid"/>
            <a:round/>
            <a:headEnd type="none" w="sm" len="sm"/>
            <a:tailEnd type="none" w="sm" len="sm"/>
          </a:ln>
        </p:spPr>
      </p:cxnSp>
      <p:sp>
        <p:nvSpPr>
          <p:cNvPr id="5" name="Google Shape;592;p38">
            <a:extLst>
              <a:ext uri="{FF2B5EF4-FFF2-40B4-BE49-F238E27FC236}">
                <a16:creationId xmlns:a16="http://schemas.microsoft.com/office/drawing/2014/main" id="{7908FC24-0191-7FA6-D830-9BA82AEF92A4}"/>
              </a:ext>
            </a:extLst>
          </p:cNvPr>
          <p:cNvSpPr txBox="1"/>
          <p:nvPr/>
        </p:nvSpPr>
        <p:spPr>
          <a:xfrm>
            <a:off x="13050987" y="1127281"/>
            <a:ext cx="3990104" cy="1606594"/>
          </a:xfrm>
          <a:prstGeom prst="rect">
            <a:avLst/>
          </a:prstGeom>
          <a:noFill/>
          <a:ln>
            <a:noFill/>
          </a:ln>
        </p:spPr>
        <p:txBody>
          <a:bodyPr spcFirstLastPara="1" wrap="square" lIns="0" tIns="0" rIns="0" bIns="0" anchor="t" anchorCtr="0">
            <a:spAutoFit/>
          </a:bodyPr>
          <a:lstStyle/>
          <a:p>
            <a:pPr>
              <a:lnSpc>
                <a:spcPct val="144986"/>
              </a:lnSpc>
              <a:buSzPts val="2503"/>
            </a:pPr>
            <a:r>
              <a:rPr lang="en-US" sz="2400" b="0" i="0" u="none" strike="noStrike" cap="none" dirty="0">
                <a:solidFill>
                  <a:srgbClr val="000000"/>
                </a:solidFill>
                <a:latin typeface="Merriweather"/>
                <a:ea typeface="Merriweather"/>
                <a:cs typeface="Merriweather"/>
                <a:sym typeface="Merriweather"/>
              </a:rPr>
              <a:t>Top 25 Profit - and Loss-Making movies in our datasheet.</a:t>
            </a:r>
          </a:p>
        </p:txBody>
      </p:sp>
      <p:pic>
        <p:nvPicPr>
          <p:cNvPr id="6" name="Picture 5">
            <a:extLst>
              <a:ext uri="{FF2B5EF4-FFF2-40B4-BE49-F238E27FC236}">
                <a16:creationId xmlns:a16="http://schemas.microsoft.com/office/drawing/2014/main" id="{51E4B9B7-0DD8-3312-0ADF-908CE76CA3E6}"/>
              </a:ext>
            </a:extLst>
          </p:cNvPr>
          <p:cNvPicPr>
            <a:picLocks noChangeAspect="1"/>
          </p:cNvPicPr>
          <p:nvPr/>
        </p:nvPicPr>
        <p:blipFill>
          <a:blip r:embed="rId3"/>
          <a:stretch>
            <a:fillRect/>
          </a:stretch>
        </p:blipFill>
        <p:spPr>
          <a:xfrm>
            <a:off x="4358360" y="4685871"/>
            <a:ext cx="12815215" cy="5143499"/>
          </a:xfrm>
          <a:prstGeom prst="rect">
            <a:avLst/>
          </a:prstGeom>
        </p:spPr>
      </p:pic>
      <p:pic>
        <p:nvPicPr>
          <p:cNvPr id="2" name="Picture 1" descr="A yellow background with black text&#10;&#10;Description automatically generated">
            <a:extLst>
              <a:ext uri="{FF2B5EF4-FFF2-40B4-BE49-F238E27FC236}">
                <a16:creationId xmlns:a16="http://schemas.microsoft.com/office/drawing/2014/main" id="{B07059FA-2415-BF17-66AC-7FAFCC8BC455}"/>
              </a:ext>
            </a:extLst>
          </p:cNvPr>
          <p:cNvPicPr>
            <a:picLocks noChangeAspect="1"/>
          </p:cNvPicPr>
          <p:nvPr/>
        </p:nvPicPr>
        <p:blipFill>
          <a:blip r:embed="rId4"/>
          <a:stretch>
            <a:fillRect/>
          </a:stretch>
        </p:blipFill>
        <p:spPr>
          <a:xfrm>
            <a:off x="17716500" y="0"/>
            <a:ext cx="571500" cy="571500"/>
          </a:xfrm>
          <a:prstGeom prst="rect">
            <a:avLst/>
          </a:prstGeom>
        </p:spPr>
      </p:pic>
      <p:pic>
        <p:nvPicPr>
          <p:cNvPr id="7" name="Picture 6" descr="A graph of blue and white lines&#10;&#10;Description automatically generated">
            <a:extLst>
              <a:ext uri="{FF2B5EF4-FFF2-40B4-BE49-F238E27FC236}">
                <a16:creationId xmlns:a16="http://schemas.microsoft.com/office/drawing/2014/main" id="{8DBE96DF-2C31-A2C3-0285-8F103DC9159B}"/>
              </a:ext>
            </a:extLst>
          </p:cNvPr>
          <p:cNvPicPr>
            <a:picLocks noChangeAspect="1"/>
          </p:cNvPicPr>
          <p:nvPr/>
        </p:nvPicPr>
        <p:blipFill>
          <a:blip r:embed="rId5"/>
          <a:stretch>
            <a:fillRect/>
          </a:stretch>
        </p:blipFill>
        <p:spPr>
          <a:xfrm>
            <a:off x="0" y="138545"/>
            <a:ext cx="12907402" cy="4322618"/>
          </a:xfrm>
          <a:prstGeom prst="rect">
            <a:avLst/>
          </a:prstGeom>
        </p:spPr>
      </p:pic>
      <p:pic>
        <p:nvPicPr>
          <p:cNvPr id="9" name="Picture 8" descr="A person and person hugging each other&#10;&#10;Description automatically generated">
            <a:extLst>
              <a:ext uri="{FF2B5EF4-FFF2-40B4-BE49-F238E27FC236}">
                <a16:creationId xmlns:a16="http://schemas.microsoft.com/office/drawing/2014/main" id="{68E37A53-E3ED-18A3-6573-9E596A3ADA05}"/>
              </a:ext>
            </a:extLst>
          </p:cNvPr>
          <p:cNvPicPr>
            <a:picLocks noChangeAspect="1"/>
          </p:cNvPicPr>
          <p:nvPr/>
        </p:nvPicPr>
        <p:blipFill rotWithShape="1">
          <a:blip r:embed="rId6"/>
          <a:srcRect t="3620" b="9040"/>
          <a:stretch/>
        </p:blipFill>
        <p:spPr>
          <a:xfrm>
            <a:off x="2103068" y="439341"/>
            <a:ext cx="416379" cy="546042"/>
          </a:xfrm>
          <a:prstGeom prst="rect">
            <a:avLst/>
          </a:prstGeom>
        </p:spPr>
      </p:pic>
      <p:pic>
        <p:nvPicPr>
          <p:cNvPr id="11" name="Picture 10" descr="A logo of a movie&#10;&#10;Description automatically generated">
            <a:extLst>
              <a:ext uri="{FF2B5EF4-FFF2-40B4-BE49-F238E27FC236}">
                <a16:creationId xmlns:a16="http://schemas.microsoft.com/office/drawing/2014/main" id="{4882FBFD-0DC5-93C3-335B-2E18EF3E13D7}"/>
              </a:ext>
            </a:extLst>
          </p:cNvPr>
          <p:cNvPicPr>
            <a:picLocks noChangeAspect="1"/>
          </p:cNvPicPr>
          <p:nvPr/>
        </p:nvPicPr>
        <p:blipFill rotWithShape="1">
          <a:blip r:embed="rId7"/>
          <a:srcRect l="24475" r="22853"/>
          <a:stretch/>
        </p:blipFill>
        <p:spPr>
          <a:xfrm>
            <a:off x="1556407" y="439341"/>
            <a:ext cx="414177" cy="412824"/>
          </a:xfrm>
          <a:prstGeom prst="rect">
            <a:avLst/>
          </a:prstGeom>
        </p:spPr>
      </p:pic>
      <p:pic>
        <p:nvPicPr>
          <p:cNvPr id="13" name="Picture 12" descr="A movie cover of a movie&#10;&#10;Description automatically generated">
            <a:extLst>
              <a:ext uri="{FF2B5EF4-FFF2-40B4-BE49-F238E27FC236}">
                <a16:creationId xmlns:a16="http://schemas.microsoft.com/office/drawing/2014/main" id="{0BBBFF30-D3A0-11D4-3491-54E53122AEA7}"/>
              </a:ext>
            </a:extLst>
          </p:cNvPr>
          <p:cNvPicPr>
            <a:picLocks noChangeAspect="1"/>
          </p:cNvPicPr>
          <p:nvPr/>
        </p:nvPicPr>
        <p:blipFill>
          <a:blip r:embed="rId8"/>
          <a:stretch>
            <a:fillRect/>
          </a:stretch>
        </p:blipFill>
        <p:spPr>
          <a:xfrm>
            <a:off x="1114424" y="285750"/>
            <a:ext cx="377610" cy="566415"/>
          </a:xfrm>
          <a:prstGeom prst="rect">
            <a:avLst/>
          </a:prstGeom>
        </p:spPr>
      </p:pic>
      <p:pic>
        <p:nvPicPr>
          <p:cNvPr id="16" name="Picture 15">
            <a:extLst>
              <a:ext uri="{FF2B5EF4-FFF2-40B4-BE49-F238E27FC236}">
                <a16:creationId xmlns:a16="http://schemas.microsoft.com/office/drawing/2014/main" id="{4C3A3266-DF74-04C9-19AB-3101706A6DFA}"/>
              </a:ext>
            </a:extLst>
          </p:cNvPr>
          <p:cNvPicPr>
            <a:picLocks noChangeAspect="1"/>
          </p:cNvPicPr>
          <p:nvPr/>
        </p:nvPicPr>
        <p:blipFill>
          <a:blip r:embed="rId9"/>
          <a:stretch>
            <a:fillRect/>
          </a:stretch>
        </p:blipFill>
        <p:spPr>
          <a:xfrm flipV="1">
            <a:off x="8782788" y="4731569"/>
            <a:ext cx="3508433" cy="455641"/>
          </a:xfrm>
          <a:prstGeom prst="rect">
            <a:avLst/>
          </a:prstGeom>
        </p:spPr>
      </p:pic>
      <p:sp>
        <p:nvSpPr>
          <p:cNvPr id="17" name="TextBox 16">
            <a:extLst>
              <a:ext uri="{FF2B5EF4-FFF2-40B4-BE49-F238E27FC236}">
                <a16:creationId xmlns:a16="http://schemas.microsoft.com/office/drawing/2014/main" id="{E0940BC1-D511-A010-EA4C-E1FEDC68799E}"/>
              </a:ext>
            </a:extLst>
          </p:cNvPr>
          <p:cNvSpPr txBox="1"/>
          <p:nvPr/>
        </p:nvSpPr>
        <p:spPr>
          <a:xfrm>
            <a:off x="9781953" y="4848447"/>
            <a:ext cx="2682145" cy="338554"/>
          </a:xfrm>
          <a:prstGeom prst="rect">
            <a:avLst/>
          </a:prstGeom>
          <a:noFill/>
        </p:spPr>
        <p:txBody>
          <a:bodyPr wrap="none" rtlCol="0">
            <a:spAutoFit/>
          </a:bodyPr>
          <a:lstStyle/>
          <a:p>
            <a:r>
              <a:rPr lang="en-US" sz="1600" dirty="0"/>
              <a:t>25 Most Loss-Making Films</a:t>
            </a:r>
          </a:p>
        </p:txBody>
      </p:sp>
    </p:spTree>
    <p:extLst>
      <p:ext uri="{BB962C8B-B14F-4D97-AF65-F5344CB8AC3E}">
        <p14:creationId xmlns:p14="http://schemas.microsoft.com/office/powerpoint/2010/main" val="11896553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87"/>
        <p:cNvGrpSpPr/>
        <p:nvPr/>
      </p:nvGrpSpPr>
      <p:grpSpPr>
        <a:xfrm>
          <a:off x="0" y="0"/>
          <a:ext cx="0" cy="0"/>
          <a:chOff x="0" y="0"/>
          <a:chExt cx="0" cy="0"/>
        </a:xfrm>
      </p:grpSpPr>
      <p:sp>
        <p:nvSpPr>
          <p:cNvPr id="592" name="Google Shape;592;p38"/>
          <p:cNvSpPr txBox="1"/>
          <p:nvPr/>
        </p:nvSpPr>
        <p:spPr>
          <a:xfrm>
            <a:off x="692727" y="1947216"/>
            <a:ext cx="16902543" cy="7854458"/>
          </a:xfrm>
          <a:prstGeom prst="rect">
            <a:avLst/>
          </a:prstGeom>
          <a:noFill/>
          <a:ln>
            <a:noFill/>
          </a:ln>
        </p:spPr>
        <p:txBody>
          <a:bodyPr spcFirstLastPara="1" wrap="square" lIns="0" tIns="0" rIns="0" bIns="0" anchor="t" anchorCtr="0">
            <a:spAutoFit/>
          </a:bodyPr>
          <a:lstStyle/>
          <a:p>
            <a:pPr algn="just">
              <a:lnSpc>
                <a:spcPct val="144986"/>
              </a:lnSpc>
              <a:buSzPts val="2503"/>
            </a:pPr>
            <a:r>
              <a:rPr lang="en-US" sz="2200" b="0" i="0" u="none" strike="noStrike" cap="none" dirty="0">
                <a:solidFill>
                  <a:srgbClr val="000000"/>
                </a:solidFill>
                <a:latin typeface="Merriweather"/>
                <a:ea typeface="Merriweather"/>
                <a:cs typeface="Merriweather"/>
                <a:sym typeface="Merriweather"/>
              </a:rPr>
              <a:t>In this project, I successfully </a:t>
            </a:r>
            <a:r>
              <a:rPr lang="en-US" sz="2200" b="0" i="0" u="none" strike="noStrike" cap="none" dirty="0" err="1">
                <a:solidFill>
                  <a:srgbClr val="000000"/>
                </a:solidFill>
                <a:latin typeface="Merriweather"/>
                <a:ea typeface="Merriweather"/>
                <a:cs typeface="Merriweather"/>
                <a:sym typeface="Merriweather"/>
              </a:rPr>
              <a:t>analysed</a:t>
            </a:r>
            <a:r>
              <a:rPr lang="en-US" sz="2200" b="0" i="0" u="none" strike="noStrike" cap="none" dirty="0">
                <a:solidFill>
                  <a:srgbClr val="000000"/>
                </a:solidFill>
                <a:latin typeface="Merriweather"/>
                <a:ea typeface="Merriweather"/>
                <a:cs typeface="Merriweather"/>
                <a:sym typeface="Merriweather"/>
              </a:rPr>
              <a:t> various aspects of the IMDB movie dataset and provided meaningful insights into the distribution of genres, their impact on IMDB scores, movie durations, top directors, and the relationship between movie budgets and gross earnings. </a:t>
            </a:r>
          </a:p>
          <a:p>
            <a:pPr algn="just">
              <a:lnSpc>
                <a:spcPct val="144986"/>
              </a:lnSpc>
              <a:buSzPts val="2503"/>
            </a:pPr>
            <a:endParaRPr lang="en-US" sz="2200" b="0" i="0" u="none" strike="noStrike" cap="none" dirty="0">
              <a:solidFill>
                <a:srgbClr val="000000"/>
              </a:solidFill>
              <a:latin typeface="Merriweather"/>
              <a:ea typeface="Merriweather"/>
              <a:cs typeface="Merriweather"/>
              <a:sym typeface="Merriweather"/>
            </a:endParaRPr>
          </a:p>
          <a:p>
            <a:pPr algn="just">
              <a:lnSpc>
                <a:spcPct val="144986"/>
              </a:lnSpc>
              <a:buSzPts val="2503"/>
            </a:pPr>
            <a:r>
              <a:rPr lang="en-US" sz="2200" b="0" i="0" u="none" strike="noStrike" cap="none" dirty="0">
                <a:solidFill>
                  <a:srgbClr val="000000"/>
                </a:solidFill>
                <a:latin typeface="Merriweather"/>
                <a:ea typeface="Merriweather"/>
                <a:cs typeface="Merriweather"/>
                <a:sym typeface="Merriweather"/>
              </a:rPr>
              <a:t>The insights which I got are: </a:t>
            </a:r>
          </a:p>
          <a:p>
            <a:pPr algn="just">
              <a:lnSpc>
                <a:spcPct val="144986"/>
              </a:lnSpc>
              <a:buSzPts val="2503"/>
            </a:pPr>
            <a:endParaRPr lang="en-US" sz="2200" b="0" i="0" u="none" strike="noStrike" cap="none" dirty="0">
              <a:solidFill>
                <a:srgbClr val="000000"/>
              </a:solidFill>
              <a:latin typeface="Merriweather"/>
              <a:ea typeface="Merriweather"/>
              <a:cs typeface="Merriweather"/>
              <a:sym typeface="Merriweather"/>
            </a:endParaRPr>
          </a:p>
          <a:p>
            <a:pPr marL="342900" indent="-342900" algn="just">
              <a:lnSpc>
                <a:spcPct val="144986"/>
              </a:lnSpc>
              <a:buSzPts val="2503"/>
              <a:buFont typeface="Wingdings" pitchFamily="2" charset="2"/>
              <a:buChar char="§"/>
            </a:pPr>
            <a:r>
              <a:rPr lang="en-US" sz="2200" b="1" i="0" u="none" strike="noStrike" cap="none" dirty="0">
                <a:solidFill>
                  <a:srgbClr val="000000"/>
                </a:solidFill>
                <a:latin typeface="Merriweather"/>
                <a:ea typeface="Merriweather"/>
                <a:cs typeface="Merriweather"/>
                <a:sym typeface="Merriweather"/>
              </a:rPr>
              <a:t>Movie Genre Analysis- </a:t>
            </a:r>
            <a:r>
              <a:rPr lang="en-US" sz="2200" strike="noStrike" cap="none" dirty="0">
                <a:latin typeface="Merriweather"/>
                <a:ea typeface="Merriweather"/>
                <a:cs typeface="Merriweather"/>
                <a:sym typeface="Merriweather"/>
              </a:rPr>
              <a:t>Drama, Comedy and Thriller </a:t>
            </a:r>
            <a:r>
              <a:rPr lang="en-US" sz="2200" b="0" i="0" u="none" strike="noStrike" cap="none" dirty="0">
                <a:solidFill>
                  <a:srgbClr val="000000"/>
                </a:solidFill>
                <a:latin typeface="Merriweather"/>
                <a:ea typeface="Merriweather"/>
                <a:cs typeface="Merriweather"/>
                <a:sym typeface="Merriweather"/>
              </a:rPr>
              <a:t>are the most common genres</a:t>
            </a:r>
          </a:p>
          <a:p>
            <a:pPr marL="342900" indent="-342900" algn="just">
              <a:lnSpc>
                <a:spcPct val="144986"/>
              </a:lnSpc>
              <a:buSzPts val="2503"/>
              <a:buFont typeface="Wingdings" pitchFamily="2" charset="2"/>
              <a:buChar char="§"/>
            </a:pPr>
            <a:r>
              <a:rPr lang="en-US" sz="2200" b="1" i="0" u="none" strike="noStrike" cap="none" dirty="0">
                <a:solidFill>
                  <a:srgbClr val="000000"/>
                </a:solidFill>
                <a:latin typeface="Merriweather"/>
                <a:ea typeface="Merriweather"/>
                <a:cs typeface="Merriweather"/>
                <a:sym typeface="Merriweather"/>
              </a:rPr>
              <a:t>Movie Duration Analysis- </a:t>
            </a:r>
            <a:r>
              <a:rPr lang="en-US" sz="2200" b="0" i="0" u="none" strike="noStrike" cap="none" dirty="0">
                <a:solidFill>
                  <a:srgbClr val="000000"/>
                </a:solidFill>
                <a:latin typeface="Merriweather"/>
                <a:ea typeface="Merriweather"/>
                <a:cs typeface="Merriweather"/>
                <a:sym typeface="Merriweather"/>
              </a:rPr>
              <a:t>Shows that there is a </a:t>
            </a:r>
            <a:r>
              <a:rPr lang="en-US" sz="2200" u="none" strike="noStrike" cap="none" dirty="0">
                <a:solidFill>
                  <a:srgbClr val="000000"/>
                </a:solidFill>
                <a:latin typeface="Merriweather"/>
                <a:ea typeface="Merriweather"/>
                <a:cs typeface="Merriweather"/>
                <a:sym typeface="Merriweather"/>
              </a:rPr>
              <a:t>weak positive relationship between the duration of the movie and its IMDB </a:t>
            </a:r>
            <a:r>
              <a:rPr lang="en-US" sz="2200" dirty="0">
                <a:latin typeface="Merriweather"/>
                <a:ea typeface="Merriweather"/>
                <a:cs typeface="Merriweather"/>
                <a:sym typeface="Merriweather"/>
              </a:rPr>
              <a:t>S</a:t>
            </a:r>
            <a:r>
              <a:rPr lang="en-US" sz="2200" u="none" strike="noStrike" cap="none" dirty="0">
                <a:solidFill>
                  <a:srgbClr val="000000"/>
                </a:solidFill>
                <a:latin typeface="Merriweather"/>
                <a:ea typeface="Merriweather"/>
                <a:cs typeface="Merriweather"/>
                <a:sym typeface="Merriweather"/>
              </a:rPr>
              <a:t>c</a:t>
            </a:r>
            <a:r>
              <a:rPr lang="en-US" sz="2200" i="0" u="none" strike="noStrike" cap="none" dirty="0">
                <a:solidFill>
                  <a:srgbClr val="000000"/>
                </a:solidFill>
                <a:latin typeface="Merriweather"/>
                <a:ea typeface="Merriweather"/>
                <a:cs typeface="Merriweather"/>
                <a:sym typeface="Merriweather"/>
              </a:rPr>
              <a:t>ore </a:t>
            </a:r>
            <a:r>
              <a:rPr lang="en-US" sz="2200" b="0" i="0" u="none" strike="noStrike" cap="none" dirty="0">
                <a:solidFill>
                  <a:srgbClr val="000000"/>
                </a:solidFill>
                <a:latin typeface="Merriweather"/>
                <a:ea typeface="Merriweather"/>
                <a:cs typeface="Merriweather"/>
                <a:sym typeface="Merriweather"/>
              </a:rPr>
              <a:t>and other factors also influence IMDb scores</a:t>
            </a:r>
          </a:p>
          <a:p>
            <a:pPr marL="342900" indent="-342900" algn="just">
              <a:lnSpc>
                <a:spcPct val="144986"/>
              </a:lnSpc>
              <a:buSzPts val="2503"/>
              <a:buFont typeface="Wingdings" pitchFamily="2" charset="2"/>
              <a:buChar char="§"/>
            </a:pPr>
            <a:r>
              <a:rPr lang="en-US" sz="2200" b="1" i="0" u="none" strike="noStrike" cap="none" dirty="0">
                <a:solidFill>
                  <a:srgbClr val="000000"/>
                </a:solidFill>
                <a:latin typeface="Merriweather"/>
                <a:ea typeface="Merriweather"/>
                <a:cs typeface="Merriweather"/>
                <a:sym typeface="Merriweather"/>
              </a:rPr>
              <a:t>Language Analysis- </a:t>
            </a:r>
            <a:r>
              <a:rPr lang="en-US" sz="2200" i="0" u="none" strike="noStrike" cap="none" dirty="0">
                <a:solidFill>
                  <a:srgbClr val="000000"/>
                </a:solidFill>
                <a:latin typeface="Merriweather"/>
                <a:ea typeface="Merriweather"/>
                <a:cs typeface="Merriweather"/>
                <a:sym typeface="Merriweather"/>
              </a:rPr>
              <a:t>English, French and Spanish </a:t>
            </a:r>
            <a:r>
              <a:rPr lang="en-US" sz="2200" b="0" i="0" u="none" strike="noStrike" cap="none" dirty="0">
                <a:solidFill>
                  <a:srgbClr val="000000"/>
                </a:solidFill>
                <a:latin typeface="Merriweather"/>
                <a:ea typeface="Merriweather"/>
                <a:cs typeface="Merriweather"/>
                <a:sym typeface="Merriweather"/>
              </a:rPr>
              <a:t>are the most common languages in our IMDB dataset</a:t>
            </a:r>
          </a:p>
          <a:p>
            <a:pPr marL="342900" indent="-342900" algn="just">
              <a:lnSpc>
                <a:spcPct val="144986"/>
              </a:lnSpc>
              <a:buSzPts val="2503"/>
              <a:buFont typeface="Wingdings" pitchFamily="2" charset="2"/>
              <a:buChar char="§"/>
            </a:pPr>
            <a:r>
              <a:rPr lang="en-US" sz="2200" b="1" i="0" u="none" strike="noStrike" cap="none" dirty="0">
                <a:solidFill>
                  <a:srgbClr val="000000"/>
                </a:solidFill>
                <a:latin typeface="Merriweather"/>
                <a:ea typeface="Merriweather"/>
                <a:cs typeface="Merriweather"/>
                <a:sym typeface="Merriweather"/>
              </a:rPr>
              <a:t>Director Analysis- </a:t>
            </a:r>
            <a:r>
              <a:rPr lang="en-US" sz="2200" i="0" u="none" strike="noStrike" cap="none" dirty="0">
                <a:solidFill>
                  <a:srgbClr val="000000"/>
                </a:solidFill>
                <a:latin typeface="Merriweather"/>
                <a:ea typeface="Merriweather"/>
                <a:cs typeface="Merriweather"/>
                <a:sym typeface="Merriweather"/>
              </a:rPr>
              <a:t>Christopher Nolan, Quentin Tarantino and James Cameron</a:t>
            </a:r>
            <a:r>
              <a:rPr lang="en-US" sz="2200" b="0" i="0" u="none" strike="noStrike" cap="none" dirty="0">
                <a:solidFill>
                  <a:srgbClr val="000000"/>
                </a:solidFill>
                <a:latin typeface="Merriweather"/>
                <a:ea typeface="Merriweather"/>
                <a:cs typeface="Merriweather"/>
                <a:sym typeface="Merriweather"/>
              </a:rPr>
              <a:t> are the top 3 directors who are above 95 percentile range and have the highest Mean IMDB Score</a:t>
            </a:r>
          </a:p>
          <a:p>
            <a:pPr marL="342900" indent="-342900" algn="just">
              <a:lnSpc>
                <a:spcPct val="144986"/>
              </a:lnSpc>
              <a:buSzPts val="2503"/>
              <a:buFont typeface="Wingdings" pitchFamily="2" charset="2"/>
              <a:buChar char="§"/>
            </a:pPr>
            <a:r>
              <a:rPr lang="en-US" sz="2200" b="1" i="0" u="none" strike="noStrike" cap="none" dirty="0">
                <a:solidFill>
                  <a:srgbClr val="000000"/>
                </a:solidFill>
                <a:latin typeface="Merriweather"/>
                <a:ea typeface="Merriweather"/>
                <a:cs typeface="Merriweather"/>
                <a:sym typeface="Merriweather"/>
              </a:rPr>
              <a:t>Budget Analysis- </a:t>
            </a:r>
            <a:r>
              <a:rPr lang="en-US" sz="2200" i="0" u="none" strike="noStrike" cap="none" dirty="0">
                <a:solidFill>
                  <a:srgbClr val="000000"/>
                </a:solidFill>
                <a:latin typeface="Merriweather"/>
                <a:ea typeface="Merriweather"/>
                <a:cs typeface="Merriweather"/>
                <a:sym typeface="Merriweather"/>
              </a:rPr>
              <a:t>Avatar, Jurassic World and Titanic </a:t>
            </a:r>
            <a:r>
              <a:rPr lang="en-US" sz="2200" b="0" i="0" u="none" strike="noStrike" cap="none" dirty="0">
                <a:solidFill>
                  <a:srgbClr val="000000"/>
                </a:solidFill>
                <a:latin typeface="Merriweather"/>
                <a:ea typeface="Merriweather"/>
                <a:cs typeface="Merriweather"/>
                <a:sym typeface="Merriweather"/>
              </a:rPr>
              <a:t>are the top 3 movies with the highest Profit Margins</a:t>
            </a:r>
            <a:br>
              <a:rPr lang="en-US" sz="2200" b="0" i="0" u="none" strike="noStrike" cap="none" dirty="0">
                <a:solidFill>
                  <a:srgbClr val="000000"/>
                </a:solidFill>
                <a:latin typeface="Merriweather"/>
                <a:ea typeface="Merriweather"/>
                <a:cs typeface="Merriweather"/>
                <a:sym typeface="Merriweather"/>
              </a:rPr>
            </a:br>
            <a:endParaRPr lang="en-US" sz="2200" b="0" i="0" u="none" strike="noStrike" cap="none" dirty="0">
              <a:solidFill>
                <a:srgbClr val="000000"/>
              </a:solidFill>
              <a:latin typeface="Merriweather"/>
              <a:ea typeface="Merriweather"/>
              <a:cs typeface="Merriweather"/>
              <a:sym typeface="Merriweather"/>
            </a:endParaRPr>
          </a:p>
          <a:p>
            <a:pPr algn="just">
              <a:lnSpc>
                <a:spcPct val="144986"/>
              </a:lnSpc>
              <a:buSzPts val="2503"/>
            </a:pPr>
            <a:r>
              <a:rPr lang="en-US" sz="2200" b="0" i="0" u="none" strike="noStrike" cap="none" dirty="0">
                <a:solidFill>
                  <a:srgbClr val="000000"/>
                </a:solidFill>
                <a:latin typeface="Merriweather"/>
                <a:ea typeface="Merriweather"/>
                <a:cs typeface="Merriweather"/>
                <a:sym typeface="Merriweather"/>
              </a:rPr>
              <a:t>This analysis has contributed to a better understanding of the factors influencing movie ratings and financial success, and it has provided valuable information for further exploration in the realm of movie analysis.</a:t>
            </a:r>
          </a:p>
        </p:txBody>
      </p:sp>
      <p:sp>
        <p:nvSpPr>
          <p:cNvPr id="594" name="Google Shape;594;p38"/>
          <p:cNvSpPr txBox="1"/>
          <p:nvPr/>
        </p:nvSpPr>
        <p:spPr>
          <a:xfrm>
            <a:off x="5137396" y="1230131"/>
            <a:ext cx="8013300" cy="461537"/>
          </a:xfrm>
          <a:prstGeom prst="rect">
            <a:avLst/>
          </a:prstGeom>
          <a:noFill/>
          <a:ln>
            <a:noFill/>
          </a:ln>
        </p:spPr>
        <p:txBody>
          <a:bodyPr spcFirstLastPara="1" wrap="square" lIns="0" tIns="0" rIns="0" bIns="0" anchor="t" anchorCtr="0">
            <a:spAutoFit/>
          </a:bodyPr>
          <a:lstStyle/>
          <a:p>
            <a:pPr marL="0" marR="0" lvl="0" indent="0" algn="ctr" rtl="0">
              <a:lnSpc>
                <a:spcPct val="120008"/>
              </a:lnSpc>
              <a:spcBef>
                <a:spcPts val="0"/>
              </a:spcBef>
              <a:spcAft>
                <a:spcPts val="0"/>
              </a:spcAft>
              <a:buClr>
                <a:srgbClr val="000000"/>
              </a:buClr>
              <a:buSzPts val="2499"/>
              <a:buFont typeface="Arial"/>
              <a:buNone/>
            </a:pPr>
            <a:r>
              <a:rPr lang="en-US" sz="2499" b="0" i="0" u="none" strike="noStrike" cap="none" dirty="0">
                <a:solidFill>
                  <a:srgbClr val="000000"/>
                </a:solidFill>
                <a:latin typeface="Merriweather"/>
                <a:ea typeface="Merriweather"/>
                <a:cs typeface="Merriweather"/>
                <a:sym typeface="Merriweather"/>
              </a:rPr>
              <a:t>RESULT</a:t>
            </a:r>
            <a:endParaRPr sz="1400" b="0" i="0" u="none" strike="noStrike" cap="none" dirty="0">
              <a:solidFill>
                <a:srgbClr val="000000"/>
              </a:solidFill>
              <a:latin typeface="Merriweather"/>
              <a:ea typeface="Merriweather"/>
              <a:cs typeface="Merriweather"/>
              <a:sym typeface="Merriweather"/>
            </a:endParaRPr>
          </a:p>
        </p:txBody>
      </p:sp>
      <p:cxnSp>
        <p:nvCxnSpPr>
          <p:cNvPr id="595" name="Google Shape;595;p38"/>
          <p:cNvCxnSpPr/>
          <p:nvPr/>
        </p:nvCxnSpPr>
        <p:spPr>
          <a:xfrm>
            <a:off x="1779212" y="1774463"/>
            <a:ext cx="14729575" cy="0"/>
          </a:xfrm>
          <a:prstGeom prst="straightConnector1">
            <a:avLst/>
          </a:prstGeom>
          <a:noFill/>
          <a:ln w="28575" cap="flat" cmpd="sng">
            <a:solidFill>
              <a:srgbClr val="000000"/>
            </a:solidFill>
            <a:prstDash val="solid"/>
            <a:round/>
            <a:headEnd type="none" w="sm" len="sm"/>
            <a:tailEnd type="none" w="sm" len="sm"/>
          </a:ln>
        </p:spPr>
      </p:cxnSp>
      <p:cxnSp>
        <p:nvCxnSpPr>
          <p:cNvPr id="596" name="Google Shape;596;p38"/>
          <p:cNvCxnSpPr/>
          <p:nvPr/>
        </p:nvCxnSpPr>
        <p:spPr>
          <a:xfrm>
            <a:off x="1779212" y="1028700"/>
            <a:ext cx="14729575" cy="0"/>
          </a:xfrm>
          <a:prstGeom prst="straightConnector1">
            <a:avLst/>
          </a:prstGeom>
          <a:noFill/>
          <a:ln w="28575" cap="flat" cmpd="sng">
            <a:solidFill>
              <a:srgbClr val="000000"/>
            </a:solidFill>
            <a:prstDash val="solid"/>
            <a:round/>
            <a:headEnd type="none" w="sm" len="sm"/>
            <a:tailEnd type="none" w="sm" len="sm"/>
          </a:ln>
        </p:spPr>
      </p:cxnSp>
      <p:pic>
        <p:nvPicPr>
          <p:cNvPr id="2" name="Picture 1" descr="A yellow background with black text&#10;&#10;Description automatically generated">
            <a:extLst>
              <a:ext uri="{FF2B5EF4-FFF2-40B4-BE49-F238E27FC236}">
                <a16:creationId xmlns:a16="http://schemas.microsoft.com/office/drawing/2014/main" id="{903F222B-A035-DF53-665F-E86929466516}"/>
              </a:ext>
            </a:extLst>
          </p:cNvPr>
          <p:cNvPicPr>
            <a:picLocks noChangeAspect="1"/>
          </p:cNvPicPr>
          <p:nvPr/>
        </p:nvPicPr>
        <p:blipFill>
          <a:blip r:embed="rId3"/>
          <a:stretch>
            <a:fillRect/>
          </a:stretch>
        </p:blipFill>
        <p:spPr>
          <a:xfrm>
            <a:off x="17716500" y="0"/>
            <a:ext cx="571500" cy="571500"/>
          </a:xfrm>
          <a:prstGeom prst="rect">
            <a:avLst/>
          </a:prstGeom>
        </p:spPr>
      </p:pic>
    </p:spTree>
    <p:extLst>
      <p:ext uri="{BB962C8B-B14F-4D97-AF65-F5344CB8AC3E}">
        <p14:creationId xmlns:p14="http://schemas.microsoft.com/office/powerpoint/2010/main" val="19313131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577"/>
        <p:cNvGrpSpPr/>
        <p:nvPr/>
      </p:nvGrpSpPr>
      <p:grpSpPr>
        <a:xfrm>
          <a:off x="0" y="0"/>
          <a:ext cx="0" cy="0"/>
          <a:chOff x="0" y="0"/>
          <a:chExt cx="0" cy="0"/>
        </a:xfrm>
      </p:grpSpPr>
      <p:sp useBgFill="1">
        <p:nvSpPr>
          <p:cNvPr id="598" name="Rectangle 597">
            <a:extLst>
              <a:ext uri="{FF2B5EF4-FFF2-40B4-BE49-F238E27FC236}">
                <a16:creationId xmlns:a16="http://schemas.microsoft.com/office/drawing/2014/main" id="{0C0CCF94-9536-4A63-8FF2-E37827C927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0" name="Freeform: Shape 599">
            <a:extLst>
              <a:ext uri="{FF2B5EF4-FFF2-40B4-BE49-F238E27FC236}">
                <a16:creationId xmlns:a16="http://schemas.microsoft.com/office/drawing/2014/main" id="{C970655A-F4C2-4D7E-BAB6-D3BFC5CAE1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877261"/>
            <a:ext cx="18288000" cy="7409740"/>
          </a:xfrm>
          <a:custGeom>
            <a:avLst/>
            <a:gdLst>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43464 w 12192000"/>
              <a:gd name="connsiteY12" fmla="*/ 68367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37675 w 12192000"/>
              <a:gd name="connsiteY17" fmla="*/ 204438 h 4939827"/>
              <a:gd name="connsiteX18" fmla="*/ 7952584 w 12192000"/>
              <a:gd name="connsiteY18" fmla="*/ 170181 h 4939827"/>
              <a:gd name="connsiteX19" fmla="*/ 8009534 w 12192000"/>
              <a:gd name="connsiteY19" fmla="*/ 176441 h 4939827"/>
              <a:gd name="connsiteX20" fmla="*/ 8058681 w 12192000"/>
              <a:gd name="connsiteY20" fmla="*/ 219431 h 4939827"/>
              <a:gd name="connsiteX21" fmla="*/ 8126175 w 12192000"/>
              <a:gd name="connsiteY21" fmla="*/ 240005 h 4939827"/>
              <a:gd name="connsiteX22" fmla="*/ 8166439 w 12192000"/>
              <a:gd name="connsiteY22" fmla="*/ 252699 h 4939827"/>
              <a:gd name="connsiteX23" fmla="*/ 8281371 w 12192000"/>
              <a:gd name="connsiteY23" fmla="*/ 256875 h 4939827"/>
              <a:gd name="connsiteX24" fmla="*/ 8381609 w 12192000"/>
              <a:gd name="connsiteY24" fmla="*/ 240618 h 4939827"/>
              <a:gd name="connsiteX25" fmla="*/ 8406759 w 12192000"/>
              <a:gd name="connsiteY25" fmla="*/ 232517 h 4939827"/>
              <a:gd name="connsiteX26" fmla="*/ 8426506 w 12192000"/>
              <a:gd name="connsiteY26" fmla="*/ 241842 h 4939827"/>
              <a:gd name="connsiteX27" fmla="*/ 8427949 w 12192000"/>
              <a:gd name="connsiteY27" fmla="*/ 240981 h 4939827"/>
              <a:gd name="connsiteX28" fmla="*/ 8441468 w 12192000"/>
              <a:gd name="connsiteY28" fmla="*/ 241157 h 4939827"/>
              <a:gd name="connsiteX29" fmla="*/ 8565757 w 12192000"/>
              <a:gd name="connsiteY29" fmla="*/ 255317 h 4939827"/>
              <a:gd name="connsiteX30" fmla="*/ 8573171 w 12192000"/>
              <a:gd name="connsiteY30" fmla="*/ 258426 h 4939827"/>
              <a:gd name="connsiteX31" fmla="*/ 8573548 w 12192000"/>
              <a:gd name="connsiteY31" fmla="*/ 258241 h 4939827"/>
              <a:gd name="connsiteX32" fmla="*/ 8581827 w 12192000"/>
              <a:gd name="connsiteY32" fmla="*/ 261028 h 4939827"/>
              <a:gd name="connsiteX33" fmla="*/ 8586687 w 12192000"/>
              <a:gd name="connsiteY33" fmla="*/ 264089 h 4939827"/>
              <a:gd name="connsiteX34" fmla="*/ 8601067 w 12192000"/>
              <a:gd name="connsiteY34" fmla="*/ 270114 h 4939827"/>
              <a:gd name="connsiteX35" fmla="*/ 8672650 w 12192000"/>
              <a:gd name="connsiteY35" fmla="*/ 254821 h 4939827"/>
              <a:gd name="connsiteX36" fmla="*/ 8785543 w 12192000"/>
              <a:gd name="connsiteY36" fmla="*/ 263406 h 4939827"/>
              <a:gd name="connsiteX37" fmla="*/ 8830588 w 12192000"/>
              <a:gd name="connsiteY37" fmla="*/ 265483 h 4939827"/>
              <a:gd name="connsiteX38" fmla="*/ 8905142 w 12192000"/>
              <a:gd name="connsiteY38" fmla="*/ 264958 h 4939827"/>
              <a:gd name="connsiteX39" fmla="*/ 8968582 w 12192000"/>
              <a:gd name="connsiteY39" fmla="*/ 262728 h 4939827"/>
              <a:gd name="connsiteX40" fmla="*/ 8972994 w 12192000"/>
              <a:gd name="connsiteY40" fmla="*/ 263284 h 4939827"/>
              <a:gd name="connsiteX41" fmla="*/ 9004605 w 12192000"/>
              <a:gd name="connsiteY41" fmla="*/ 258041 h 4939827"/>
              <a:gd name="connsiteX42" fmla="*/ 9016165 w 12192000"/>
              <a:gd name="connsiteY42" fmla="*/ 261258 h 4939827"/>
              <a:gd name="connsiteX43" fmla="*/ 9043297 w 12192000"/>
              <a:gd name="connsiteY43" fmla="*/ 281547 h 4939827"/>
              <a:gd name="connsiteX44" fmla="*/ 9048315 w 12192000"/>
              <a:gd name="connsiteY44" fmla="*/ 279264 h 4939827"/>
              <a:gd name="connsiteX45" fmla="*/ 9054706 w 12192000"/>
              <a:gd name="connsiteY45" fmla="*/ 278538 h 4939827"/>
              <a:gd name="connsiteX46" fmla="*/ 9070919 w 12192000"/>
              <a:gd name="connsiteY46" fmla="*/ 281810 h 4939827"/>
              <a:gd name="connsiteX47" fmla="*/ 9076813 w 12192000"/>
              <a:gd name="connsiteY47" fmla="*/ 283909 h 4939827"/>
              <a:gd name="connsiteX48" fmla="*/ 9085871 w 12192000"/>
              <a:gd name="connsiteY48" fmla="*/ 285133 h 4939827"/>
              <a:gd name="connsiteX49" fmla="*/ 9086159 w 12192000"/>
              <a:gd name="connsiteY49" fmla="*/ 284887 h 4939827"/>
              <a:gd name="connsiteX50" fmla="*/ 9134606 w 12192000"/>
              <a:gd name="connsiteY50" fmla="*/ 288168 h 4939827"/>
              <a:gd name="connsiteX51" fmla="*/ 9195590 w 12192000"/>
              <a:gd name="connsiteY51" fmla="*/ 279568 h 4939827"/>
              <a:gd name="connsiteX52" fmla="*/ 9219336 w 12192000"/>
              <a:gd name="connsiteY52" fmla="*/ 278133 h 4939827"/>
              <a:gd name="connsiteX53" fmla="*/ 9232362 w 12192000"/>
              <a:gd name="connsiteY53" fmla="*/ 275894 h 4939827"/>
              <a:gd name="connsiteX54" fmla="*/ 9233396 w 12192000"/>
              <a:gd name="connsiteY54" fmla="*/ 274803 h 4939827"/>
              <a:gd name="connsiteX55" fmla="*/ 9256213 w 12192000"/>
              <a:gd name="connsiteY55" fmla="*/ 281576 h 4939827"/>
              <a:gd name="connsiteX56" fmla="*/ 9262377 w 12192000"/>
              <a:gd name="connsiteY56" fmla="*/ 286635 h 4939827"/>
              <a:gd name="connsiteX57" fmla="*/ 9287089 w 12192000"/>
              <a:gd name="connsiteY57" fmla="*/ 303891 h 4939827"/>
              <a:gd name="connsiteX58" fmla="*/ 9371484 w 12192000"/>
              <a:gd name="connsiteY58" fmla="*/ 329634 h 4939827"/>
              <a:gd name="connsiteX59" fmla="*/ 9404829 w 12192000"/>
              <a:gd name="connsiteY59" fmla="*/ 339038 h 4939827"/>
              <a:gd name="connsiteX60" fmla="*/ 9427021 w 12192000"/>
              <a:gd name="connsiteY60" fmla="*/ 358784 h 4939827"/>
              <a:gd name="connsiteX61" fmla="*/ 9670844 w 12192000"/>
              <a:gd name="connsiteY61" fmla="*/ 405128 h 4939827"/>
              <a:gd name="connsiteX62" fmla="*/ 9816083 w 12192000"/>
              <a:gd name="connsiteY62" fmla="*/ 416573 h 4939827"/>
              <a:gd name="connsiteX63" fmla="*/ 9936741 w 12192000"/>
              <a:gd name="connsiteY63" fmla="*/ 437044 h 4939827"/>
              <a:gd name="connsiteX64" fmla="*/ 10050093 w 12192000"/>
              <a:gd name="connsiteY64" fmla="*/ 443783 h 4939827"/>
              <a:gd name="connsiteX65" fmla="*/ 10130090 w 12192000"/>
              <a:gd name="connsiteY65" fmla="*/ 459520 h 4939827"/>
              <a:gd name="connsiteX66" fmla="*/ 10173456 w 12192000"/>
              <a:gd name="connsiteY66" fmla="*/ 457749 h 4939827"/>
              <a:gd name="connsiteX67" fmla="*/ 10218232 w 12192000"/>
              <a:gd name="connsiteY67" fmla="*/ 459820 h 4939827"/>
              <a:gd name="connsiteX68" fmla="*/ 10354176 w 12192000"/>
              <a:gd name="connsiteY68" fmla="*/ 471377 h 4939827"/>
              <a:gd name="connsiteX69" fmla="*/ 10430681 w 12192000"/>
              <a:gd name="connsiteY69" fmla="*/ 481226 h 4939827"/>
              <a:gd name="connsiteX70" fmla="*/ 10478169 w 12192000"/>
              <a:gd name="connsiteY70" fmla="*/ 481774 h 4939827"/>
              <a:gd name="connsiteX71" fmla="*/ 10540907 w 12192000"/>
              <a:gd name="connsiteY71" fmla="*/ 485607 h 4939827"/>
              <a:gd name="connsiteX72" fmla="*/ 10614941 w 12192000"/>
              <a:gd name="connsiteY72" fmla="*/ 487592 h 4939827"/>
              <a:gd name="connsiteX73" fmla="*/ 10674098 w 12192000"/>
              <a:gd name="connsiteY73" fmla="*/ 521656 h 4939827"/>
              <a:gd name="connsiteX74" fmla="*/ 10874834 w 12192000"/>
              <a:gd name="connsiteY74" fmla="*/ 574867 h 4939827"/>
              <a:gd name="connsiteX75" fmla="*/ 10944981 w 12192000"/>
              <a:gd name="connsiteY75" fmla="*/ 615042 h 4939827"/>
              <a:gd name="connsiteX76" fmla="*/ 11006376 w 12192000"/>
              <a:gd name="connsiteY76" fmla="*/ 645957 h 4939827"/>
              <a:gd name="connsiteX77" fmla="*/ 11076308 w 12192000"/>
              <a:gd name="connsiteY77" fmla="*/ 675698 h 4939827"/>
              <a:gd name="connsiteX78" fmla="*/ 11148789 w 12192000"/>
              <a:gd name="connsiteY78" fmla="*/ 685041 h 4939827"/>
              <a:gd name="connsiteX79" fmla="*/ 11249129 w 12192000"/>
              <a:gd name="connsiteY79" fmla="*/ 684218 h 4939827"/>
              <a:gd name="connsiteX80" fmla="*/ 11299915 w 12192000"/>
              <a:gd name="connsiteY80" fmla="*/ 692177 h 4939827"/>
              <a:gd name="connsiteX81" fmla="*/ 11386973 w 12192000"/>
              <a:gd name="connsiteY81" fmla="*/ 708209 h 4939827"/>
              <a:gd name="connsiteX82" fmla="*/ 11500105 w 12192000"/>
              <a:gd name="connsiteY82" fmla="*/ 735014 h 4939827"/>
              <a:gd name="connsiteX83" fmla="*/ 11621735 w 12192000"/>
              <a:gd name="connsiteY83" fmla="*/ 789584 h 4939827"/>
              <a:gd name="connsiteX84" fmla="*/ 11691200 w 12192000"/>
              <a:gd name="connsiteY84" fmla="*/ 867902 h 4939827"/>
              <a:gd name="connsiteX85" fmla="*/ 11819427 w 12192000"/>
              <a:gd name="connsiteY85" fmla="*/ 911634 h 4939827"/>
              <a:gd name="connsiteX86" fmla="*/ 11969720 w 12192000"/>
              <a:gd name="connsiteY86" fmla="*/ 964737 h 4939827"/>
              <a:gd name="connsiteX87" fmla="*/ 12055766 w 12192000"/>
              <a:gd name="connsiteY87" fmla="*/ 991268 h 4939827"/>
              <a:gd name="connsiteX88" fmla="*/ 12171539 w 12192000"/>
              <a:gd name="connsiteY88" fmla="*/ 995427 h 4939827"/>
              <a:gd name="connsiteX89" fmla="*/ 12187831 w 12192000"/>
              <a:gd name="connsiteY89" fmla="*/ 996580 h 4939827"/>
              <a:gd name="connsiteX90" fmla="*/ 12192000 w 12192000"/>
              <a:gd name="connsiteY90" fmla="*/ 996726 h 4939827"/>
              <a:gd name="connsiteX91" fmla="*/ 12192000 w 12192000"/>
              <a:gd name="connsiteY91" fmla="*/ 4939827 h 4939827"/>
              <a:gd name="connsiteX92" fmla="*/ 0 w 12192000"/>
              <a:gd name="connsiteY92" fmla="*/ 4939827 h 4939827"/>
              <a:gd name="connsiteX93" fmla="*/ 0 w 12192000"/>
              <a:gd name="connsiteY93" fmla="*/ 512043 h 4939827"/>
              <a:gd name="connsiteX94" fmla="*/ 7381 w 12192000"/>
              <a:gd name="connsiteY94" fmla="*/ 512580 h 4939827"/>
              <a:gd name="connsiteX95" fmla="*/ 100029 w 12192000"/>
              <a:gd name="connsiteY95" fmla="*/ 504758 h 4939827"/>
              <a:gd name="connsiteX96" fmla="*/ 155244 w 12192000"/>
              <a:gd name="connsiteY96" fmla="*/ 525130 h 4939827"/>
              <a:gd name="connsiteX97" fmla="*/ 254366 w 12192000"/>
              <a:gd name="connsiteY97" fmla="*/ 534449 h 4939827"/>
              <a:gd name="connsiteX98" fmla="*/ 447292 w 12192000"/>
              <a:gd name="connsiteY98" fmla="*/ 542725 h 4939827"/>
              <a:gd name="connsiteX99" fmla="*/ 628105 w 12192000"/>
              <a:gd name="connsiteY99" fmla="*/ 547853 h 4939827"/>
              <a:gd name="connsiteX100" fmla="*/ 783146 w 12192000"/>
              <a:gd name="connsiteY100" fmla="*/ 591799 h 4939827"/>
              <a:gd name="connsiteX101" fmla="*/ 1043676 w 12192000"/>
              <a:gd name="connsiteY101" fmla="*/ 591887 h 4939827"/>
              <a:gd name="connsiteX102" fmla="*/ 1281816 w 12192000"/>
              <a:gd name="connsiteY102" fmla="*/ 520946 h 4939827"/>
              <a:gd name="connsiteX103" fmla="*/ 1486347 w 12192000"/>
              <a:gd name="connsiteY103" fmla="*/ 487310 h 4939827"/>
              <a:gd name="connsiteX104" fmla="*/ 1568079 w 12192000"/>
              <a:gd name="connsiteY104" fmla="*/ 462531 h 4939827"/>
              <a:gd name="connsiteX105" fmla="*/ 1622516 w 12192000"/>
              <a:gd name="connsiteY105" fmla="*/ 466058 h 4939827"/>
              <a:gd name="connsiteX106" fmla="*/ 1655457 w 12192000"/>
              <a:gd name="connsiteY106" fmla="*/ 465359 h 4939827"/>
              <a:gd name="connsiteX107" fmla="*/ 1717454 w 12192000"/>
              <a:gd name="connsiteY107" fmla="*/ 417203 h 4939827"/>
              <a:gd name="connsiteX108" fmla="*/ 1913794 w 12192000"/>
              <a:gd name="connsiteY108" fmla="*/ 365255 h 4939827"/>
              <a:gd name="connsiteX109" fmla="*/ 2129762 w 12192000"/>
              <a:gd name="connsiteY109" fmla="*/ 367832 h 4939827"/>
              <a:gd name="connsiteX110" fmla="*/ 2376970 w 12192000"/>
              <a:gd name="connsiteY110" fmla="*/ 350129 h 4939827"/>
              <a:gd name="connsiteX111" fmla="*/ 2480155 w 12192000"/>
              <a:gd name="connsiteY111" fmla="*/ 359227 h 4939827"/>
              <a:gd name="connsiteX112" fmla="*/ 2586782 w 12192000"/>
              <a:gd name="connsiteY112" fmla="*/ 339352 h 4939827"/>
              <a:gd name="connsiteX113" fmla="*/ 2654496 w 12192000"/>
              <a:gd name="connsiteY113" fmla="*/ 315431 h 4939827"/>
              <a:gd name="connsiteX114" fmla="*/ 2788947 w 12192000"/>
              <a:gd name="connsiteY114" fmla="*/ 250375 h 4939827"/>
              <a:gd name="connsiteX115" fmla="*/ 2885389 w 12192000"/>
              <a:gd name="connsiteY115" fmla="*/ 255259 h 4939827"/>
              <a:gd name="connsiteX116" fmla="*/ 3045916 w 12192000"/>
              <a:gd name="connsiteY116" fmla="*/ 261030 h 4939827"/>
              <a:gd name="connsiteX117" fmla="*/ 3074187 w 12192000"/>
              <a:gd name="connsiteY117" fmla="*/ 243226 h 4939827"/>
              <a:gd name="connsiteX118" fmla="*/ 3103677 w 12192000"/>
              <a:gd name="connsiteY118" fmla="*/ 209527 h 4939827"/>
              <a:gd name="connsiteX119" fmla="*/ 3126759 w 12192000"/>
              <a:gd name="connsiteY119" fmla="*/ 211226 h 4939827"/>
              <a:gd name="connsiteX120" fmla="*/ 3164020 w 12192000"/>
              <a:gd name="connsiteY120" fmla="*/ 212779 h 4939827"/>
              <a:gd name="connsiteX121" fmla="*/ 3285019 w 12192000"/>
              <a:gd name="connsiteY121" fmla="*/ 220535 h 4939827"/>
              <a:gd name="connsiteX122" fmla="*/ 3365154 w 12192000"/>
              <a:gd name="connsiteY122" fmla="*/ 226416 h 4939827"/>
              <a:gd name="connsiteX123" fmla="*/ 3367507 w 12192000"/>
              <a:gd name="connsiteY123" fmla="*/ 225416 h 4939827"/>
              <a:gd name="connsiteX124" fmla="*/ 3387567 w 12192000"/>
              <a:gd name="connsiteY124" fmla="*/ 227103 h 4939827"/>
              <a:gd name="connsiteX125" fmla="*/ 3424753 w 12192000"/>
              <a:gd name="connsiteY125" fmla="*/ 244380 h 4939827"/>
              <a:gd name="connsiteX126" fmla="*/ 3498001 w 12192000"/>
              <a:gd name="connsiteY126" fmla="*/ 231941 h 4939827"/>
              <a:gd name="connsiteX127" fmla="*/ 3561557 w 12192000"/>
              <a:gd name="connsiteY127" fmla="*/ 228095 h 4939827"/>
              <a:gd name="connsiteX128" fmla="*/ 3611920 w 12192000"/>
              <a:gd name="connsiteY128" fmla="*/ 218094 h 4939827"/>
              <a:gd name="connsiteX129" fmla="*/ 3620528 w 12192000"/>
              <a:gd name="connsiteY129" fmla="*/ 218788 h 4939827"/>
              <a:gd name="connsiteX130" fmla="*/ 3620766 w 12192000"/>
              <a:gd name="connsiteY130" fmla="*/ 218511 h 4939827"/>
              <a:gd name="connsiteX131" fmla="*/ 3629977 w 12192000"/>
              <a:gd name="connsiteY131" fmla="*/ 218664 h 4939827"/>
              <a:gd name="connsiteX132" fmla="*/ 3636217 w 12192000"/>
              <a:gd name="connsiteY132" fmla="*/ 220048 h 4939827"/>
              <a:gd name="connsiteX133" fmla="*/ 3709484 w 12192000"/>
              <a:gd name="connsiteY133" fmla="*/ 186927 h 4939827"/>
              <a:gd name="connsiteX134" fmla="*/ 3761342 w 12192000"/>
              <a:gd name="connsiteY134" fmla="*/ 177474 h 4939827"/>
              <a:gd name="connsiteX135" fmla="*/ 3799748 w 12192000"/>
              <a:gd name="connsiteY135" fmla="*/ 167154 h 4939827"/>
              <a:gd name="connsiteX136" fmla="*/ 3812225 w 12192000"/>
              <a:gd name="connsiteY136" fmla="*/ 189020 h 4939827"/>
              <a:gd name="connsiteX137" fmla="*/ 3864537 w 12192000"/>
              <a:gd name="connsiteY137" fmla="*/ 200742 h 4939827"/>
              <a:gd name="connsiteX138" fmla="*/ 4028476 w 12192000"/>
              <a:gd name="connsiteY138" fmla="*/ 223679 h 4939827"/>
              <a:gd name="connsiteX139" fmla="*/ 4191582 w 12192000"/>
              <a:gd name="connsiteY139" fmla="*/ 238952 h 4939827"/>
              <a:gd name="connsiteX140" fmla="*/ 4251024 w 12192000"/>
              <a:gd name="connsiteY140" fmla="*/ 240874 h 4939827"/>
              <a:gd name="connsiteX141" fmla="*/ 4355275 w 12192000"/>
              <a:gd name="connsiteY141" fmla="*/ 260205 h 4939827"/>
              <a:gd name="connsiteX142" fmla="*/ 4423807 w 12192000"/>
              <a:gd name="connsiteY142" fmla="*/ 270366 h 4939827"/>
              <a:gd name="connsiteX143" fmla="*/ 4435843 w 12192000"/>
              <a:gd name="connsiteY143" fmla="*/ 234325 h 4939827"/>
              <a:gd name="connsiteX144" fmla="*/ 4499101 w 12192000"/>
              <a:gd name="connsiteY144" fmla="*/ 232983 h 4939827"/>
              <a:gd name="connsiteX145" fmla="*/ 4558432 w 12192000"/>
              <a:gd name="connsiteY145" fmla="*/ 269194 h 4939827"/>
              <a:gd name="connsiteX146" fmla="*/ 4635061 w 12192000"/>
              <a:gd name="connsiteY146" fmla="*/ 280682 h 4939827"/>
              <a:gd name="connsiteX147" fmla="*/ 4680829 w 12192000"/>
              <a:gd name="connsiteY147" fmla="*/ 287953 h 4939827"/>
              <a:gd name="connsiteX148" fmla="*/ 4807427 w 12192000"/>
              <a:gd name="connsiteY148" fmla="*/ 276835 h 4939827"/>
              <a:gd name="connsiteX149" fmla="*/ 5028933 w 12192000"/>
              <a:gd name="connsiteY149" fmla="*/ 183887 h 4939827"/>
              <a:gd name="connsiteX150" fmla="*/ 5093642 w 12192000"/>
              <a:gd name="connsiteY150" fmla="*/ 177214 h 4939827"/>
              <a:gd name="connsiteX151" fmla="*/ 5102642 w 12192000"/>
              <a:gd name="connsiteY151" fmla="*/ 186816 h 4939827"/>
              <a:gd name="connsiteX152" fmla="*/ 5193590 w 12192000"/>
              <a:gd name="connsiteY152" fmla="*/ 136361 h 4939827"/>
              <a:gd name="connsiteX153" fmla="*/ 5323922 w 12192000"/>
              <a:gd name="connsiteY153" fmla="*/ 146332 h 4939827"/>
              <a:gd name="connsiteX154" fmla="*/ 5421860 w 12192000"/>
              <a:gd name="connsiteY154" fmla="*/ 167298 h 4939827"/>
              <a:gd name="connsiteX155" fmla="*/ 5476948 w 12192000"/>
              <a:gd name="connsiteY155" fmla="*/ 173249 h 4939827"/>
              <a:gd name="connsiteX156" fmla="*/ 5516842 w 12192000"/>
              <a:gd name="connsiteY156" fmla="*/ 184018 h 4939827"/>
              <a:gd name="connsiteX157" fmla="*/ 5619415 w 12192000"/>
              <a:gd name="connsiteY157" fmla="*/ 176781 h 4939827"/>
              <a:gd name="connsiteX158" fmla="*/ 5789867 w 12192000"/>
              <a:gd name="connsiteY158" fmla="*/ 150304 h 4939827"/>
              <a:gd name="connsiteX159" fmla="*/ 5825953 w 12192000"/>
              <a:gd name="connsiteY159" fmla="*/ 147907 h 4939827"/>
              <a:gd name="connsiteX160" fmla="*/ 5856168 w 12192000"/>
              <a:gd name="connsiteY160" fmla="*/ 158719 h 4939827"/>
              <a:gd name="connsiteX161" fmla="*/ 5862476 w 12192000"/>
              <a:gd name="connsiteY161" fmla="*/ 172447 h 4939827"/>
              <a:gd name="connsiteX162" fmla="*/ 5882195 w 12192000"/>
              <a:gd name="connsiteY162" fmla="*/ 173195 h 4939827"/>
              <a:gd name="connsiteX163" fmla="*/ 5887271 w 12192000"/>
              <a:gd name="connsiteY163" fmla="*/ 176084 h 4939827"/>
              <a:gd name="connsiteX164" fmla="*/ 5916552 w 12192000"/>
              <a:gd name="connsiteY164" fmla="*/ 189955 h 4939827"/>
              <a:gd name="connsiteX165" fmla="*/ 5983240 w 12192000"/>
              <a:gd name="connsiteY165" fmla="*/ 152755 h 4939827"/>
              <a:gd name="connsiteX166" fmla="*/ 6061852 w 12192000"/>
              <a:gd name="connsiteY166" fmla="*/ 161953 h 4939827"/>
              <a:gd name="connsiteX167" fmla="*/ 6408386 w 12192000"/>
              <a:gd name="connsiteY167" fmla="*/ 157590 h 4939827"/>
              <a:gd name="connsiteX168" fmla="*/ 6531386 w 12192000"/>
              <a:gd name="connsiteY168" fmla="*/ 156103 h 4939827"/>
              <a:gd name="connsiteX169" fmla="*/ 6721509 w 12192000"/>
              <a:gd name="connsiteY169" fmla="*/ 54829 h 4939827"/>
              <a:gd name="connsiteX170" fmla="*/ 6947884 w 12192000"/>
              <a:gd name="connsiteY170" fmla="*/ 47587 h 4939827"/>
              <a:gd name="connsiteX171" fmla="*/ 6965101 w 12192000"/>
              <a:gd name="connsiteY171" fmla="*/ 25718 h 4939827"/>
              <a:gd name="connsiteX172" fmla="*/ 6986370 w 12192000"/>
              <a:gd name="connsiteY172" fmla="*/ 12659 h 4939827"/>
              <a:gd name="connsiteX173" fmla="*/ 6989536 w 12192000"/>
              <a:gd name="connsiteY173" fmla="*/ 14528 h 4939827"/>
              <a:gd name="connsiteX174" fmla="*/ 7015933 w 12192000"/>
              <a:gd name="connsiteY174" fmla="*/ 9653 h 4939827"/>
              <a:gd name="connsiteX175" fmla="*/ 7020592 w 12192000"/>
              <a:gd name="connsiteY175" fmla="*/ 1651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43464 w 12192000"/>
              <a:gd name="connsiteY12" fmla="*/ 68367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37675 w 12192000"/>
              <a:gd name="connsiteY17" fmla="*/ 204438 h 4939827"/>
              <a:gd name="connsiteX18" fmla="*/ 7952584 w 12192000"/>
              <a:gd name="connsiteY18" fmla="*/ 170181 h 4939827"/>
              <a:gd name="connsiteX19" fmla="*/ 8009534 w 12192000"/>
              <a:gd name="connsiteY19" fmla="*/ 176441 h 4939827"/>
              <a:gd name="connsiteX20" fmla="*/ 8058681 w 12192000"/>
              <a:gd name="connsiteY20" fmla="*/ 219431 h 4939827"/>
              <a:gd name="connsiteX21" fmla="*/ 8126175 w 12192000"/>
              <a:gd name="connsiteY21" fmla="*/ 240005 h 4939827"/>
              <a:gd name="connsiteX22" fmla="*/ 8166439 w 12192000"/>
              <a:gd name="connsiteY22" fmla="*/ 252699 h 4939827"/>
              <a:gd name="connsiteX23" fmla="*/ 8281371 w 12192000"/>
              <a:gd name="connsiteY23" fmla="*/ 256875 h 4939827"/>
              <a:gd name="connsiteX24" fmla="*/ 8381609 w 12192000"/>
              <a:gd name="connsiteY24" fmla="*/ 240618 h 4939827"/>
              <a:gd name="connsiteX25" fmla="*/ 8406759 w 12192000"/>
              <a:gd name="connsiteY25" fmla="*/ 232517 h 4939827"/>
              <a:gd name="connsiteX26" fmla="*/ 8426506 w 12192000"/>
              <a:gd name="connsiteY26" fmla="*/ 241842 h 4939827"/>
              <a:gd name="connsiteX27" fmla="*/ 8427949 w 12192000"/>
              <a:gd name="connsiteY27" fmla="*/ 240981 h 4939827"/>
              <a:gd name="connsiteX28" fmla="*/ 8441468 w 12192000"/>
              <a:gd name="connsiteY28" fmla="*/ 241157 h 4939827"/>
              <a:gd name="connsiteX29" fmla="*/ 8565757 w 12192000"/>
              <a:gd name="connsiteY29" fmla="*/ 255317 h 4939827"/>
              <a:gd name="connsiteX30" fmla="*/ 8573171 w 12192000"/>
              <a:gd name="connsiteY30" fmla="*/ 258426 h 4939827"/>
              <a:gd name="connsiteX31" fmla="*/ 8573548 w 12192000"/>
              <a:gd name="connsiteY31" fmla="*/ 258241 h 4939827"/>
              <a:gd name="connsiteX32" fmla="*/ 8581827 w 12192000"/>
              <a:gd name="connsiteY32" fmla="*/ 261028 h 4939827"/>
              <a:gd name="connsiteX33" fmla="*/ 8586687 w 12192000"/>
              <a:gd name="connsiteY33" fmla="*/ 264089 h 4939827"/>
              <a:gd name="connsiteX34" fmla="*/ 8601067 w 12192000"/>
              <a:gd name="connsiteY34" fmla="*/ 270114 h 4939827"/>
              <a:gd name="connsiteX35" fmla="*/ 8672650 w 12192000"/>
              <a:gd name="connsiteY35" fmla="*/ 254821 h 4939827"/>
              <a:gd name="connsiteX36" fmla="*/ 8785543 w 12192000"/>
              <a:gd name="connsiteY36" fmla="*/ 263406 h 4939827"/>
              <a:gd name="connsiteX37" fmla="*/ 8830588 w 12192000"/>
              <a:gd name="connsiteY37" fmla="*/ 265483 h 4939827"/>
              <a:gd name="connsiteX38" fmla="*/ 8905142 w 12192000"/>
              <a:gd name="connsiteY38" fmla="*/ 264958 h 4939827"/>
              <a:gd name="connsiteX39" fmla="*/ 8968582 w 12192000"/>
              <a:gd name="connsiteY39" fmla="*/ 262728 h 4939827"/>
              <a:gd name="connsiteX40" fmla="*/ 8972994 w 12192000"/>
              <a:gd name="connsiteY40" fmla="*/ 263284 h 4939827"/>
              <a:gd name="connsiteX41" fmla="*/ 9004605 w 12192000"/>
              <a:gd name="connsiteY41" fmla="*/ 258041 h 4939827"/>
              <a:gd name="connsiteX42" fmla="*/ 9016165 w 12192000"/>
              <a:gd name="connsiteY42" fmla="*/ 261258 h 4939827"/>
              <a:gd name="connsiteX43" fmla="*/ 9043297 w 12192000"/>
              <a:gd name="connsiteY43" fmla="*/ 281547 h 4939827"/>
              <a:gd name="connsiteX44" fmla="*/ 9048315 w 12192000"/>
              <a:gd name="connsiteY44" fmla="*/ 279264 h 4939827"/>
              <a:gd name="connsiteX45" fmla="*/ 9054706 w 12192000"/>
              <a:gd name="connsiteY45" fmla="*/ 278538 h 4939827"/>
              <a:gd name="connsiteX46" fmla="*/ 9070919 w 12192000"/>
              <a:gd name="connsiteY46" fmla="*/ 281810 h 4939827"/>
              <a:gd name="connsiteX47" fmla="*/ 9076813 w 12192000"/>
              <a:gd name="connsiteY47" fmla="*/ 283909 h 4939827"/>
              <a:gd name="connsiteX48" fmla="*/ 9085871 w 12192000"/>
              <a:gd name="connsiteY48" fmla="*/ 285133 h 4939827"/>
              <a:gd name="connsiteX49" fmla="*/ 9086159 w 12192000"/>
              <a:gd name="connsiteY49" fmla="*/ 284887 h 4939827"/>
              <a:gd name="connsiteX50" fmla="*/ 9134606 w 12192000"/>
              <a:gd name="connsiteY50" fmla="*/ 288168 h 4939827"/>
              <a:gd name="connsiteX51" fmla="*/ 9195590 w 12192000"/>
              <a:gd name="connsiteY51" fmla="*/ 279568 h 4939827"/>
              <a:gd name="connsiteX52" fmla="*/ 9219336 w 12192000"/>
              <a:gd name="connsiteY52" fmla="*/ 278133 h 4939827"/>
              <a:gd name="connsiteX53" fmla="*/ 9232362 w 12192000"/>
              <a:gd name="connsiteY53" fmla="*/ 275894 h 4939827"/>
              <a:gd name="connsiteX54" fmla="*/ 9233396 w 12192000"/>
              <a:gd name="connsiteY54" fmla="*/ 274803 h 4939827"/>
              <a:gd name="connsiteX55" fmla="*/ 9256213 w 12192000"/>
              <a:gd name="connsiteY55" fmla="*/ 281576 h 4939827"/>
              <a:gd name="connsiteX56" fmla="*/ 9262377 w 12192000"/>
              <a:gd name="connsiteY56" fmla="*/ 286635 h 4939827"/>
              <a:gd name="connsiteX57" fmla="*/ 9287089 w 12192000"/>
              <a:gd name="connsiteY57" fmla="*/ 303891 h 4939827"/>
              <a:gd name="connsiteX58" fmla="*/ 9371484 w 12192000"/>
              <a:gd name="connsiteY58" fmla="*/ 329634 h 4939827"/>
              <a:gd name="connsiteX59" fmla="*/ 9404829 w 12192000"/>
              <a:gd name="connsiteY59" fmla="*/ 339038 h 4939827"/>
              <a:gd name="connsiteX60" fmla="*/ 9427021 w 12192000"/>
              <a:gd name="connsiteY60" fmla="*/ 358784 h 4939827"/>
              <a:gd name="connsiteX61" fmla="*/ 9670844 w 12192000"/>
              <a:gd name="connsiteY61" fmla="*/ 405128 h 4939827"/>
              <a:gd name="connsiteX62" fmla="*/ 9816083 w 12192000"/>
              <a:gd name="connsiteY62" fmla="*/ 416573 h 4939827"/>
              <a:gd name="connsiteX63" fmla="*/ 9936741 w 12192000"/>
              <a:gd name="connsiteY63" fmla="*/ 437044 h 4939827"/>
              <a:gd name="connsiteX64" fmla="*/ 10050093 w 12192000"/>
              <a:gd name="connsiteY64" fmla="*/ 443783 h 4939827"/>
              <a:gd name="connsiteX65" fmla="*/ 10130090 w 12192000"/>
              <a:gd name="connsiteY65" fmla="*/ 459520 h 4939827"/>
              <a:gd name="connsiteX66" fmla="*/ 10173456 w 12192000"/>
              <a:gd name="connsiteY66" fmla="*/ 457749 h 4939827"/>
              <a:gd name="connsiteX67" fmla="*/ 10218232 w 12192000"/>
              <a:gd name="connsiteY67" fmla="*/ 459820 h 4939827"/>
              <a:gd name="connsiteX68" fmla="*/ 10354176 w 12192000"/>
              <a:gd name="connsiteY68" fmla="*/ 471377 h 4939827"/>
              <a:gd name="connsiteX69" fmla="*/ 10430681 w 12192000"/>
              <a:gd name="connsiteY69" fmla="*/ 481226 h 4939827"/>
              <a:gd name="connsiteX70" fmla="*/ 10478169 w 12192000"/>
              <a:gd name="connsiteY70" fmla="*/ 481774 h 4939827"/>
              <a:gd name="connsiteX71" fmla="*/ 10540907 w 12192000"/>
              <a:gd name="connsiteY71" fmla="*/ 485607 h 4939827"/>
              <a:gd name="connsiteX72" fmla="*/ 10614941 w 12192000"/>
              <a:gd name="connsiteY72" fmla="*/ 487592 h 4939827"/>
              <a:gd name="connsiteX73" fmla="*/ 10674098 w 12192000"/>
              <a:gd name="connsiteY73" fmla="*/ 521656 h 4939827"/>
              <a:gd name="connsiteX74" fmla="*/ 10874834 w 12192000"/>
              <a:gd name="connsiteY74" fmla="*/ 574867 h 4939827"/>
              <a:gd name="connsiteX75" fmla="*/ 10944981 w 12192000"/>
              <a:gd name="connsiteY75" fmla="*/ 615042 h 4939827"/>
              <a:gd name="connsiteX76" fmla="*/ 11006376 w 12192000"/>
              <a:gd name="connsiteY76" fmla="*/ 645957 h 4939827"/>
              <a:gd name="connsiteX77" fmla="*/ 11076308 w 12192000"/>
              <a:gd name="connsiteY77" fmla="*/ 675698 h 4939827"/>
              <a:gd name="connsiteX78" fmla="*/ 11148789 w 12192000"/>
              <a:gd name="connsiteY78" fmla="*/ 685041 h 4939827"/>
              <a:gd name="connsiteX79" fmla="*/ 11249129 w 12192000"/>
              <a:gd name="connsiteY79" fmla="*/ 684218 h 4939827"/>
              <a:gd name="connsiteX80" fmla="*/ 11299915 w 12192000"/>
              <a:gd name="connsiteY80" fmla="*/ 692177 h 4939827"/>
              <a:gd name="connsiteX81" fmla="*/ 11386973 w 12192000"/>
              <a:gd name="connsiteY81" fmla="*/ 708209 h 4939827"/>
              <a:gd name="connsiteX82" fmla="*/ 11500105 w 12192000"/>
              <a:gd name="connsiteY82" fmla="*/ 735014 h 4939827"/>
              <a:gd name="connsiteX83" fmla="*/ 11621735 w 12192000"/>
              <a:gd name="connsiteY83" fmla="*/ 789584 h 4939827"/>
              <a:gd name="connsiteX84" fmla="*/ 11691200 w 12192000"/>
              <a:gd name="connsiteY84" fmla="*/ 867902 h 4939827"/>
              <a:gd name="connsiteX85" fmla="*/ 11819427 w 12192000"/>
              <a:gd name="connsiteY85" fmla="*/ 911634 h 4939827"/>
              <a:gd name="connsiteX86" fmla="*/ 11969720 w 12192000"/>
              <a:gd name="connsiteY86" fmla="*/ 964737 h 4939827"/>
              <a:gd name="connsiteX87" fmla="*/ 12055766 w 12192000"/>
              <a:gd name="connsiteY87" fmla="*/ 991268 h 4939827"/>
              <a:gd name="connsiteX88" fmla="*/ 12171539 w 12192000"/>
              <a:gd name="connsiteY88" fmla="*/ 995427 h 4939827"/>
              <a:gd name="connsiteX89" fmla="*/ 12187831 w 12192000"/>
              <a:gd name="connsiteY89" fmla="*/ 996580 h 4939827"/>
              <a:gd name="connsiteX90" fmla="*/ 12192000 w 12192000"/>
              <a:gd name="connsiteY90" fmla="*/ 996726 h 4939827"/>
              <a:gd name="connsiteX91" fmla="*/ 12192000 w 12192000"/>
              <a:gd name="connsiteY91" fmla="*/ 4939827 h 4939827"/>
              <a:gd name="connsiteX92" fmla="*/ 0 w 12192000"/>
              <a:gd name="connsiteY92" fmla="*/ 4939827 h 4939827"/>
              <a:gd name="connsiteX93" fmla="*/ 0 w 12192000"/>
              <a:gd name="connsiteY93" fmla="*/ 512043 h 4939827"/>
              <a:gd name="connsiteX94" fmla="*/ 7381 w 12192000"/>
              <a:gd name="connsiteY94" fmla="*/ 512580 h 4939827"/>
              <a:gd name="connsiteX95" fmla="*/ 100029 w 12192000"/>
              <a:gd name="connsiteY95" fmla="*/ 504758 h 4939827"/>
              <a:gd name="connsiteX96" fmla="*/ 155244 w 12192000"/>
              <a:gd name="connsiteY96" fmla="*/ 525130 h 4939827"/>
              <a:gd name="connsiteX97" fmla="*/ 254366 w 12192000"/>
              <a:gd name="connsiteY97" fmla="*/ 534449 h 4939827"/>
              <a:gd name="connsiteX98" fmla="*/ 447292 w 12192000"/>
              <a:gd name="connsiteY98" fmla="*/ 542725 h 4939827"/>
              <a:gd name="connsiteX99" fmla="*/ 628105 w 12192000"/>
              <a:gd name="connsiteY99" fmla="*/ 547853 h 4939827"/>
              <a:gd name="connsiteX100" fmla="*/ 783146 w 12192000"/>
              <a:gd name="connsiteY100" fmla="*/ 591799 h 4939827"/>
              <a:gd name="connsiteX101" fmla="*/ 1043676 w 12192000"/>
              <a:gd name="connsiteY101" fmla="*/ 591887 h 4939827"/>
              <a:gd name="connsiteX102" fmla="*/ 1281816 w 12192000"/>
              <a:gd name="connsiteY102" fmla="*/ 520946 h 4939827"/>
              <a:gd name="connsiteX103" fmla="*/ 1486347 w 12192000"/>
              <a:gd name="connsiteY103" fmla="*/ 487310 h 4939827"/>
              <a:gd name="connsiteX104" fmla="*/ 1568079 w 12192000"/>
              <a:gd name="connsiteY104" fmla="*/ 462531 h 4939827"/>
              <a:gd name="connsiteX105" fmla="*/ 1622516 w 12192000"/>
              <a:gd name="connsiteY105" fmla="*/ 466058 h 4939827"/>
              <a:gd name="connsiteX106" fmla="*/ 1655457 w 12192000"/>
              <a:gd name="connsiteY106" fmla="*/ 465359 h 4939827"/>
              <a:gd name="connsiteX107" fmla="*/ 1717454 w 12192000"/>
              <a:gd name="connsiteY107" fmla="*/ 417203 h 4939827"/>
              <a:gd name="connsiteX108" fmla="*/ 1913794 w 12192000"/>
              <a:gd name="connsiteY108" fmla="*/ 365255 h 4939827"/>
              <a:gd name="connsiteX109" fmla="*/ 2129762 w 12192000"/>
              <a:gd name="connsiteY109" fmla="*/ 367832 h 4939827"/>
              <a:gd name="connsiteX110" fmla="*/ 2376970 w 12192000"/>
              <a:gd name="connsiteY110" fmla="*/ 350129 h 4939827"/>
              <a:gd name="connsiteX111" fmla="*/ 2480155 w 12192000"/>
              <a:gd name="connsiteY111" fmla="*/ 359227 h 4939827"/>
              <a:gd name="connsiteX112" fmla="*/ 2586782 w 12192000"/>
              <a:gd name="connsiteY112" fmla="*/ 339352 h 4939827"/>
              <a:gd name="connsiteX113" fmla="*/ 2654496 w 12192000"/>
              <a:gd name="connsiteY113" fmla="*/ 315431 h 4939827"/>
              <a:gd name="connsiteX114" fmla="*/ 2788947 w 12192000"/>
              <a:gd name="connsiteY114" fmla="*/ 250375 h 4939827"/>
              <a:gd name="connsiteX115" fmla="*/ 2885389 w 12192000"/>
              <a:gd name="connsiteY115" fmla="*/ 255259 h 4939827"/>
              <a:gd name="connsiteX116" fmla="*/ 3045916 w 12192000"/>
              <a:gd name="connsiteY116" fmla="*/ 261030 h 4939827"/>
              <a:gd name="connsiteX117" fmla="*/ 3074187 w 12192000"/>
              <a:gd name="connsiteY117" fmla="*/ 243226 h 4939827"/>
              <a:gd name="connsiteX118" fmla="*/ 3103677 w 12192000"/>
              <a:gd name="connsiteY118" fmla="*/ 209527 h 4939827"/>
              <a:gd name="connsiteX119" fmla="*/ 3126759 w 12192000"/>
              <a:gd name="connsiteY119" fmla="*/ 211226 h 4939827"/>
              <a:gd name="connsiteX120" fmla="*/ 3164020 w 12192000"/>
              <a:gd name="connsiteY120" fmla="*/ 212779 h 4939827"/>
              <a:gd name="connsiteX121" fmla="*/ 3285019 w 12192000"/>
              <a:gd name="connsiteY121" fmla="*/ 220535 h 4939827"/>
              <a:gd name="connsiteX122" fmla="*/ 3365154 w 12192000"/>
              <a:gd name="connsiteY122" fmla="*/ 226416 h 4939827"/>
              <a:gd name="connsiteX123" fmla="*/ 3367507 w 12192000"/>
              <a:gd name="connsiteY123" fmla="*/ 225416 h 4939827"/>
              <a:gd name="connsiteX124" fmla="*/ 3387567 w 12192000"/>
              <a:gd name="connsiteY124" fmla="*/ 227103 h 4939827"/>
              <a:gd name="connsiteX125" fmla="*/ 3424753 w 12192000"/>
              <a:gd name="connsiteY125" fmla="*/ 244380 h 4939827"/>
              <a:gd name="connsiteX126" fmla="*/ 3498001 w 12192000"/>
              <a:gd name="connsiteY126" fmla="*/ 231941 h 4939827"/>
              <a:gd name="connsiteX127" fmla="*/ 3561557 w 12192000"/>
              <a:gd name="connsiteY127" fmla="*/ 228095 h 4939827"/>
              <a:gd name="connsiteX128" fmla="*/ 3611920 w 12192000"/>
              <a:gd name="connsiteY128" fmla="*/ 218094 h 4939827"/>
              <a:gd name="connsiteX129" fmla="*/ 3620528 w 12192000"/>
              <a:gd name="connsiteY129" fmla="*/ 218788 h 4939827"/>
              <a:gd name="connsiteX130" fmla="*/ 3620766 w 12192000"/>
              <a:gd name="connsiteY130" fmla="*/ 218511 h 4939827"/>
              <a:gd name="connsiteX131" fmla="*/ 3629977 w 12192000"/>
              <a:gd name="connsiteY131" fmla="*/ 218664 h 4939827"/>
              <a:gd name="connsiteX132" fmla="*/ 3636217 w 12192000"/>
              <a:gd name="connsiteY132" fmla="*/ 220048 h 4939827"/>
              <a:gd name="connsiteX133" fmla="*/ 3709484 w 12192000"/>
              <a:gd name="connsiteY133" fmla="*/ 186927 h 4939827"/>
              <a:gd name="connsiteX134" fmla="*/ 3761342 w 12192000"/>
              <a:gd name="connsiteY134" fmla="*/ 177474 h 4939827"/>
              <a:gd name="connsiteX135" fmla="*/ 3799748 w 12192000"/>
              <a:gd name="connsiteY135" fmla="*/ 167154 h 4939827"/>
              <a:gd name="connsiteX136" fmla="*/ 3812225 w 12192000"/>
              <a:gd name="connsiteY136" fmla="*/ 189020 h 4939827"/>
              <a:gd name="connsiteX137" fmla="*/ 3864537 w 12192000"/>
              <a:gd name="connsiteY137" fmla="*/ 200742 h 4939827"/>
              <a:gd name="connsiteX138" fmla="*/ 4028476 w 12192000"/>
              <a:gd name="connsiteY138" fmla="*/ 223679 h 4939827"/>
              <a:gd name="connsiteX139" fmla="*/ 4191582 w 12192000"/>
              <a:gd name="connsiteY139" fmla="*/ 238952 h 4939827"/>
              <a:gd name="connsiteX140" fmla="*/ 4251024 w 12192000"/>
              <a:gd name="connsiteY140" fmla="*/ 240874 h 4939827"/>
              <a:gd name="connsiteX141" fmla="*/ 4355275 w 12192000"/>
              <a:gd name="connsiteY141" fmla="*/ 260205 h 4939827"/>
              <a:gd name="connsiteX142" fmla="*/ 4423807 w 12192000"/>
              <a:gd name="connsiteY142" fmla="*/ 270366 h 4939827"/>
              <a:gd name="connsiteX143" fmla="*/ 4435843 w 12192000"/>
              <a:gd name="connsiteY143" fmla="*/ 234325 h 4939827"/>
              <a:gd name="connsiteX144" fmla="*/ 4558432 w 12192000"/>
              <a:gd name="connsiteY144" fmla="*/ 269194 h 4939827"/>
              <a:gd name="connsiteX145" fmla="*/ 4635061 w 12192000"/>
              <a:gd name="connsiteY145" fmla="*/ 280682 h 4939827"/>
              <a:gd name="connsiteX146" fmla="*/ 4680829 w 12192000"/>
              <a:gd name="connsiteY146" fmla="*/ 287953 h 4939827"/>
              <a:gd name="connsiteX147" fmla="*/ 4807427 w 12192000"/>
              <a:gd name="connsiteY147" fmla="*/ 276835 h 4939827"/>
              <a:gd name="connsiteX148" fmla="*/ 5028933 w 12192000"/>
              <a:gd name="connsiteY148" fmla="*/ 183887 h 4939827"/>
              <a:gd name="connsiteX149" fmla="*/ 5093642 w 12192000"/>
              <a:gd name="connsiteY149" fmla="*/ 177214 h 4939827"/>
              <a:gd name="connsiteX150" fmla="*/ 5102642 w 12192000"/>
              <a:gd name="connsiteY150" fmla="*/ 186816 h 4939827"/>
              <a:gd name="connsiteX151" fmla="*/ 5193590 w 12192000"/>
              <a:gd name="connsiteY151" fmla="*/ 136361 h 4939827"/>
              <a:gd name="connsiteX152" fmla="*/ 5323922 w 12192000"/>
              <a:gd name="connsiteY152" fmla="*/ 146332 h 4939827"/>
              <a:gd name="connsiteX153" fmla="*/ 5421860 w 12192000"/>
              <a:gd name="connsiteY153" fmla="*/ 167298 h 4939827"/>
              <a:gd name="connsiteX154" fmla="*/ 5476948 w 12192000"/>
              <a:gd name="connsiteY154" fmla="*/ 173249 h 4939827"/>
              <a:gd name="connsiteX155" fmla="*/ 5516842 w 12192000"/>
              <a:gd name="connsiteY155" fmla="*/ 184018 h 4939827"/>
              <a:gd name="connsiteX156" fmla="*/ 5619415 w 12192000"/>
              <a:gd name="connsiteY156" fmla="*/ 176781 h 4939827"/>
              <a:gd name="connsiteX157" fmla="*/ 5789867 w 12192000"/>
              <a:gd name="connsiteY157" fmla="*/ 150304 h 4939827"/>
              <a:gd name="connsiteX158" fmla="*/ 5825953 w 12192000"/>
              <a:gd name="connsiteY158" fmla="*/ 147907 h 4939827"/>
              <a:gd name="connsiteX159" fmla="*/ 5856168 w 12192000"/>
              <a:gd name="connsiteY159" fmla="*/ 158719 h 4939827"/>
              <a:gd name="connsiteX160" fmla="*/ 5862476 w 12192000"/>
              <a:gd name="connsiteY160" fmla="*/ 172447 h 4939827"/>
              <a:gd name="connsiteX161" fmla="*/ 5882195 w 12192000"/>
              <a:gd name="connsiteY161" fmla="*/ 173195 h 4939827"/>
              <a:gd name="connsiteX162" fmla="*/ 5887271 w 12192000"/>
              <a:gd name="connsiteY162" fmla="*/ 176084 h 4939827"/>
              <a:gd name="connsiteX163" fmla="*/ 5916552 w 12192000"/>
              <a:gd name="connsiteY163" fmla="*/ 189955 h 4939827"/>
              <a:gd name="connsiteX164" fmla="*/ 5983240 w 12192000"/>
              <a:gd name="connsiteY164" fmla="*/ 152755 h 4939827"/>
              <a:gd name="connsiteX165" fmla="*/ 6061852 w 12192000"/>
              <a:gd name="connsiteY165" fmla="*/ 161953 h 4939827"/>
              <a:gd name="connsiteX166" fmla="*/ 6408386 w 12192000"/>
              <a:gd name="connsiteY166" fmla="*/ 157590 h 4939827"/>
              <a:gd name="connsiteX167" fmla="*/ 6531386 w 12192000"/>
              <a:gd name="connsiteY167" fmla="*/ 156103 h 4939827"/>
              <a:gd name="connsiteX168" fmla="*/ 6721509 w 12192000"/>
              <a:gd name="connsiteY168" fmla="*/ 54829 h 4939827"/>
              <a:gd name="connsiteX169" fmla="*/ 6947884 w 12192000"/>
              <a:gd name="connsiteY169" fmla="*/ 47587 h 4939827"/>
              <a:gd name="connsiteX170" fmla="*/ 6965101 w 12192000"/>
              <a:gd name="connsiteY170" fmla="*/ 25718 h 4939827"/>
              <a:gd name="connsiteX171" fmla="*/ 6986370 w 12192000"/>
              <a:gd name="connsiteY171" fmla="*/ 12659 h 4939827"/>
              <a:gd name="connsiteX172" fmla="*/ 6989536 w 12192000"/>
              <a:gd name="connsiteY172" fmla="*/ 14528 h 4939827"/>
              <a:gd name="connsiteX173" fmla="*/ 7015933 w 12192000"/>
              <a:gd name="connsiteY173" fmla="*/ 9653 h 4939827"/>
              <a:gd name="connsiteX174" fmla="*/ 7020592 w 12192000"/>
              <a:gd name="connsiteY174" fmla="*/ 1651 h 4939827"/>
              <a:gd name="connsiteX175" fmla="*/ 7025905 w 12192000"/>
              <a:gd name="connsiteY175"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43464 w 12192000"/>
              <a:gd name="connsiteY12" fmla="*/ 68367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37675 w 12192000"/>
              <a:gd name="connsiteY17" fmla="*/ 204438 h 4939827"/>
              <a:gd name="connsiteX18" fmla="*/ 7952584 w 12192000"/>
              <a:gd name="connsiteY18" fmla="*/ 170181 h 4939827"/>
              <a:gd name="connsiteX19" fmla="*/ 8009534 w 12192000"/>
              <a:gd name="connsiteY19" fmla="*/ 176441 h 4939827"/>
              <a:gd name="connsiteX20" fmla="*/ 8058681 w 12192000"/>
              <a:gd name="connsiteY20" fmla="*/ 219431 h 4939827"/>
              <a:gd name="connsiteX21" fmla="*/ 8126175 w 12192000"/>
              <a:gd name="connsiteY21" fmla="*/ 240005 h 4939827"/>
              <a:gd name="connsiteX22" fmla="*/ 8166439 w 12192000"/>
              <a:gd name="connsiteY22" fmla="*/ 252699 h 4939827"/>
              <a:gd name="connsiteX23" fmla="*/ 8281371 w 12192000"/>
              <a:gd name="connsiteY23" fmla="*/ 256875 h 4939827"/>
              <a:gd name="connsiteX24" fmla="*/ 8381609 w 12192000"/>
              <a:gd name="connsiteY24" fmla="*/ 240618 h 4939827"/>
              <a:gd name="connsiteX25" fmla="*/ 8406759 w 12192000"/>
              <a:gd name="connsiteY25" fmla="*/ 232517 h 4939827"/>
              <a:gd name="connsiteX26" fmla="*/ 8426506 w 12192000"/>
              <a:gd name="connsiteY26" fmla="*/ 241842 h 4939827"/>
              <a:gd name="connsiteX27" fmla="*/ 8427949 w 12192000"/>
              <a:gd name="connsiteY27" fmla="*/ 240981 h 4939827"/>
              <a:gd name="connsiteX28" fmla="*/ 8441468 w 12192000"/>
              <a:gd name="connsiteY28" fmla="*/ 241157 h 4939827"/>
              <a:gd name="connsiteX29" fmla="*/ 8565757 w 12192000"/>
              <a:gd name="connsiteY29" fmla="*/ 255317 h 4939827"/>
              <a:gd name="connsiteX30" fmla="*/ 8573171 w 12192000"/>
              <a:gd name="connsiteY30" fmla="*/ 258426 h 4939827"/>
              <a:gd name="connsiteX31" fmla="*/ 8573548 w 12192000"/>
              <a:gd name="connsiteY31" fmla="*/ 258241 h 4939827"/>
              <a:gd name="connsiteX32" fmla="*/ 8581827 w 12192000"/>
              <a:gd name="connsiteY32" fmla="*/ 261028 h 4939827"/>
              <a:gd name="connsiteX33" fmla="*/ 8586687 w 12192000"/>
              <a:gd name="connsiteY33" fmla="*/ 264089 h 4939827"/>
              <a:gd name="connsiteX34" fmla="*/ 8601067 w 12192000"/>
              <a:gd name="connsiteY34" fmla="*/ 270114 h 4939827"/>
              <a:gd name="connsiteX35" fmla="*/ 8672650 w 12192000"/>
              <a:gd name="connsiteY35" fmla="*/ 254821 h 4939827"/>
              <a:gd name="connsiteX36" fmla="*/ 8785543 w 12192000"/>
              <a:gd name="connsiteY36" fmla="*/ 263406 h 4939827"/>
              <a:gd name="connsiteX37" fmla="*/ 8830588 w 12192000"/>
              <a:gd name="connsiteY37" fmla="*/ 265483 h 4939827"/>
              <a:gd name="connsiteX38" fmla="*/ 8905142 w 12192000"/>
              <a:gd name="connsiteY38" fmla="*/ 264958 h 4939827"/>
              <a:gd name="connsiteX39" fmla="*/ 8968582 w 12192000"/>
              <a:gd name="connsiteY39" fmla="*/ 262728 h 4939827"/>
              <a:gd name="connsiteX40" fmla="*/ 8972994 w 12192000"/>
              <a:gd name="connsiteY40" fmla="*/ 263284 h 4939827"/>
              <a:gd name="connsiteX41" fmla="*/ 9004605 w 12192000"/>
              <a:gd name="connsiteY41" fmla="*/ 258041 h 4939827"/>
              <a:gd name="connsiteX42" fmla="*/ 9016165 w 12192000"/>
              <a:gd name="connsiteY42" fmla="*/ 261258 h 4939827"/>
              <a:gd name="connsiteX43" fmla="*/ 9043297 w 12192000"/>
              <a:gd name="connsiteY43" fmla="*/ 281547 h 4939827"/>
              <a:gd name="connsiteX44" fmla="*/ 9048315 w 12192000"/>
              <a:gd name="connsiteY44" fmla="*/ 279264 h 4939827"/>
              <a:gd name="connsiteX45" fmla="*/ 9054706 w 12192000"/>
              <a:gd name="connsiteY45" fmla="*/ 278538 h 4939827"/>
              <a:gd name="connsiteX46" fmla="*/ 9070919 w 12192000"/>
              <a:gd name="connsiteY46" fmla="*/ 281810 h 4939827"/>
              <a:gd name="connsiteX47" fmla="*/ 9076813 w 12192000"/>
              <a:gd name="connsiteY47" fmla="*/ 283909 h 4939827"/>
              <a:gd name="connsiteX48" fmla="*/ 9085871 w 12192000"/>
              <a:gd name="connsiteY48" fmla="*/ 285133 h 4939827"/>
              <a:gd name="connsiteX49" fmla="*/ 9086159 w 12192000"/>
              <a:gd name="connsiteY49" fmla="*/ 284887 h 4939827"/>
              <a:gd name="connsiteX50" fmla="*/ 9134606 w 12192000"/>
              <a:gd name="connsiteY50" fmla="*/ 288168 h 4939827"/>
              <a:gd name="connsiteX51" fmla="*/ 9195590 w 12192000"/>
              <a:gd name="connsiteY51" fmla="*/ 279568 h 4939827"/>
              <a:gd name="connsiteX52" fmla="*/ 9219336 w 12192000"/>
              <a:gd name="connsiteY52" fmla="*/ 278133 h 4939827"/>
              <a:gd name="connsiteX53" fmla="*/ 9232362 w 12192000"/>
              <a:gd name="connsiteY53" fmla="*/ 275894 h 4939827"/>
              <a:gd name="connsiteX54" fmla="*/ 9233396 w 12192000"/>
              <a:gd name="connsiteY54" fmla="*/ 274803 h 4939827"/>
              <a:gd name="connsiteX55" fmla="*/ 9256213 w 12192000"/>
              <a:gd name="connsiteY55" fmla="*/ 281576 h 4939827"/>
              <a:gd name="connsiteX56" fmla="*/ 9262377 w 12192000"/>
              <a:gd name="connsiteY56" fmla="*/ 286635 h 4939827"/>
              <a:gd name="connsiteX57" fmla="*/ 9287089 w 12192000"/>
              <a:gd name="connsiteY57" fmla="*/ 303891 h 4939827"/>
              <a:gd name="connsiteX58" fmla="*/ 9371484 w 12192000"/>
              <a:gd name="connsiteY58" fmla="*/ 329634 h 4939827"/>
              <a:gd name="connsiteX59" fmla="*/ 9404829 w 12192000"/>
              <a:gd name="connsiteY59" fmla="*/ 339038 h 4939827"/>
              <a:gd name="connsiteX60" fmla="*/ 9427021 w 12192000"/>
              <a:gd name="connsiteY60" fmla="*/ 358784 h 4939827"/>
              <a:gd name="connsiteX61" fmla="*/ 9670844 w 12192000"/>
              <a:gd name="connsiteY61" fmla="*/ 405128 h 4939827"/>
              <a:gd name="connsiteX62" fmla="*/ 9816083 w 12192000"/>
              <a:gd name="connsiteY62" fmla="*/ 416573 h 4939827"/>
              <a:gd name="connsiteX63" fmla="*/ 9936741 w 12192000"/>
              <a:gd name="connsiteY63" fmla="*/ 437044 h 4939827"/>
              <a:gd name="connsiteX64" fmla="*/ 10050093 w 12192000"/>
              <a:gd name="connsiteY64" fmla="*/ 443783 h 4939827"/>
              <a:gd name="connsiteX65" fmla="*/ 10130090 w 12192000"/>
              <a:gd name="connsiteY65" fmla="*/ 459520 h 4939827"/>
              <a:gd name="connsiteX66" fmla="*/ 10173456 w 12192000"/>
              <a:gd name="connsiteY66" fmla="*/ 457749 h 4939827"/>
              <a:gd name="connsiteX67" fmla="*/ 10218232 w 12192000"/>
              <a:gd name="connsiteY67" fmla="*/ 459820 h 4939827"/>
              <a:gd name="connsiteX68" fmla="*/ 10354176 w 12192000"/>
              <a:gd name="connsiteY68" fmla="*/ 471377 h 4939827"/>
              <a:gd name="connsiteX69" fmla="*/ 10430681 w 12192000"/>
              <a:gd name="connsiteY69" fmla="*/ 481226 h 4939827"/>
              <a:gd name="connsiteX70" fmla="*/ 10478169 w 12192000"/>
              <a:gd name="connsiteY70" fmla="*/ 481774 h 4939827"/>
              <a:gd name="connsiteX71" fmla="*/ 10540907 w 12192000"/>
              <a:gd name="connsiteY71" fmla="*/ 485607 h 4939827"/>
              <a:gd name="connsiteX72" fmla="*/ 10614941 w 12192000"/>
              <a:gd name="connsiteY72" fmla="*/ 487592 h 4939827"/>
              <a:gd name="connsiteX73" fmla="*/ 10674098 w 12192000"/>
              <a:gd name="connsiteY73" fmla="*/ 521656 h 4939827"/>
              <a:gd name="connsiteX74" fmla="*/ 10874834 w 12192000"/>
              <a:gd name="connsiteY74" fmla="*/ 574867 h 4939827"/>
              <a:gd name="connsiteX75" fmla="*/ 10944981 w 12192000"/>
              <a:gd name="connsiteY75" fmla="*/ 615042 h 4939827"/>
              <a:gd name="connsiteX76" fmla="*/ 11006376 w 12192000"/>
              <a:gd name="connsiteY76" fmla="*/ 645957 h 4939827"/>
              <a:gd name="connsiteX77" fmla="*/ 11076308 w 12192000"/>
              <a:gd name="connsiteY77" fmla="*/ 675698 h 4939827"/>
              <a:gd name="connsiteX78" fmla="*/ 11148789 w 12192000"/>
              <a:gd name="connsiteY78" fmla="*/ 685041 h 4939827"/>
              <a:gd name="connsiteX79" fmla="*/ 11249129 w 12192000"/>
              <a:gd name="connsiteY79" fmla="*/ 684218 h 4939827"/>
              <a:gd name="connsiteX80" fmla="*/ 11299915 w 12192000"/>
              <a:gd name="connsiteY80" fmla="*/ 692177 h 4939827"/>
              <a:gd name="connsiteX81" fmla="*/ 11386973 w 12192000"/>
              <a:gd name="connsiteY81" fmla="*/ 708209 h 4939827"/>
              <a:gd name="connsiteX82" fmla="*/ 11500105 w 12192000"/>
              <a:gd name="connsiteY82" fmla="*/ 735014 h 4939827"/>
              <a:gd name="connsiteX83" fmla="*/ 11621735 w 12192000"/>
              <a:gd name="connsiteY83" fmla="*/ 789584 h 4939827"/>
              <a:gd name="connsiteX84" fmla="*/ 11691200 w 12192000"/>
              <a:gd name="connsiteY84" fmla="*/ 867902 h 4939827"/>
              <a:gd name="connsiteX85" fmla="*/ 11819427 w 12192000"/>
              <a:gd name="connsiteY85" fmla="*/ 911634 h 4939827"/>
              <a:gd name="connsiteX86" fmla="*/ 11969720 w 12192000"/>
              <a:gd name="connsiteY86" fmla="*/ 964737 h 4939827"/>
              <a:gd name="connsiteX87" fmla="*/ 12055766 w 12192000"/>
              <a:gd name="connsiteY87" fmla="*/ 991268 h 4939827"/>
              <a:gd name="connsiteX88" fmla="*/ 12171539 w 12192000"/>
              <a:gd name="connsiteY88" fmla="*/ 995427 h 4939827"/>
              <a:gd name="connsiteX89" fmla="*/ 12187831 w 12192000"/>
              <a:gd name="connsiteY89" fmla="*/ 996580 h 4939827"/>
              <a:gd name="connsiteX90" fmla="*/ 12192000 w 12192000"/>
              <a:gd name="connsiteY90" fmla="*/ 996726 h 4939827"/>
              <a:gd name="connsiteX91" fmla="*/ 12192000 w 12192000"/>
              <a:gd name="connsiteY91" fmla="*/ 4939827 h 4939827"/>
              <a:gd name="connsiteX92" fmla="*/ 0 w 12192000"/>
              <a:gd name="connsiteY92" fmla="*/ 4939827 h 4939827"/>
              <a:gd name="connsiteX93" fmla="*/ 0 w 12192000"/>
              <a:gd name="connsiteY93" fmla="*/ 512043 h 4939827"/>
              <a:gd name="connsiteX94" fmla="*/ 7381 w 12192000"/>
              <a:gd name="connsiteY94" fmla="*/ 512580 h 4939827"/>
              <a:gd name="connsiteX95" fmla="*/ 100029 w 12192000"/>
              <a:gd name="connsiteY95" fmla="*/ 504758 h 4939827"/>
              <a:gd name="connsiteX96" fmla="*/ 155244 w 12192000"/>
              <a:gd name="connsiteY96" fmla="*/ 525130 h 4939827"/>
              <a:gd name="connsiteX97" fmla="*/ 254366 w 12192000"/>
              <a:gd name="connsiteY97" fmla="*/ 534449 h 4939827"/>
              <a:gd name="connsiteX98" fmla="*/ 447292 w 12192000"/>
              <a:gd name="connsiteY98" fmla="*/ 542725 h 4939827"/>
              <a:gd name="connsiteX99" fmla="*/ 628105 w 12192000"/>
              <a:gd name="connsiteY99" fmla="*/ 547853 h 4939827"/>
              <a:gd name="connsiteX100" fmla="*/ 783146 w 12192000"/>
              <a:gd name="connsiteY100" fmla="*/ 591799 h 4939827"/>
              <a:gd name="connsiteX101" fmla="*/ 1043676 w 12192000"/>
              <a:gd name="connsiteY101" fmla="*/ 591887 h 4939827"/>
              <a:gd name="connsiteX102" fmla="*/ 1281816 w 12192000"/>
              <a:gd name="connsiteY102" fmla="*/ 520946 h 4939827"/>
              <a:gd name="connsiteX103" fmla="*/ 1486347 w 12192000"/>
              <a:gd name="connsiteY103" fmla="*/ 487310 h 4939827"/>
              <a:gd name="connsiteX104" fmla="*/ 1568079 w 12192000"/>
              <a:gd name="connsiteY104" fmla="*/ 462531 h 4939827"/>
              <a:gd name="connsiteX105" fmla="*/ 1622516 w 12192000"/>
              <a:gd name="connsiteY105" fmla="*/ 466058 h 4939827"/>
              <a:gd name="connsiteX106" fmla="*/ 1655457 w 12192000"/>
              <a:gd name="connsiteY106" fmla="*/ 465359 h 4939827"/>
              <a:gd name="connsiteX107" fmla="*/ 1717454 w 12192000"/>
              <a:gd name="connsiteY107" fmla="*/ 417203 h 4939827"/>
              <a:gd name="connsiteX108" fmla="*/ 1913794 w 12192000"/>
              <a:gd name="connsiteY108" fmla="*/ 365255 h 4939827"/>
              <a:gd name="connsiteX109" fmla="*/ 2129762 w 12192000"/>
              <a:gd name="connsiteY109" fmla="*/ 367832 h 4939827"/>
              <a:gd name="connsiteX110" fmla="*/ 2376970 w 12192000"/>
              <a:gd name="connsiteY110" fmla="*/ 350129 h 4939827"/>
              <a:gd name="connsiteX111" fmla="*/ 2480155 w 12192000"/>
              <a:gd name="connsiteY111" fmla="*/ 359227 h 4939827"/>
              <a:gd name="connsiteX112" fmla="*/ 2586782 w 12192000"/>
              <a:gd name="connsiteY112" fmla="*/ 339352 h 4939827"/>
              <a:gd name="connsiteX113" fmla="*/ 2654496 w 12192000"/>
              <a:gd name="connsiteY113" fmla="*/ 315431 h 4939827"/>
              <a:gd name="connsiteX114" fmla="*/ 2788947 w 12192000"/>
              <a:gd name="connsiteY114" fmla="*/ 250375 h 4939827"/>
              <a:gd name="connsiteX115" fmla="*/ 2885389 w 12192000"/>
              <a:gd name="connsiteY115" fmla="*/ 255259 h 4939827"/>
              <a:gd name="connsiteX116" fmla="*/ 3045916 w 12192000"/>
              <a:gd name="connsiteY116" fmla="*/ 261030 h 4939827"/>
              <a:gd name="connsiteX117" fmla="*/ 3074187 w 12192000"/>
              <a:gd name="connsiteY117" fmla="*/ 243226 h 4939827"/>
              <a:gd name="connsiteX118" fmla="*/ 3103677 w 12192000"/>
              <a:gd name="connsiteY118" fmla="*/ 209527 h 4939827"/>
              <a:gd name="connsiteX119" fmla="*/ 3126759 w 12192000"/>
              <a:gd name="connsiteY119" fmla="*/ 211226 h 4939827"/>
              <a:gd name="connsiteX120" fmla="*/ 3164020 w 12192000"/>
              <a:gd name="connsiteY120" fmla="*/ 212779 h 4939827"/>
              <a:gd name="connsiteX121" fmla="*/ 3285019 w 12192000"/>
              <a:gd name="connsiteY121" fmla="*/ 220535 h 4939827"/>
              <a:gd name="connsiteX122" fmla="*/ 3365154 w 12192000"/>
              <a:gd name="connsiteY122" fmla="*/ 226416 h 4939827"/>
              <a:gd name="connsiteX123" fmla="*/ 3367507 w 12192000"/>
              <a:gd name="connsiteY123" fmla="*/ 225416 h 4939827"/>
              <a:gd name="connsiteX124" fmla="*/ 3387567 w 12192000"/>
              <a:gd name="connsiteY124" fmla="*/ 227103 h 4939827"/>
              <a:gd name="connsiteX125" fmla="*/ 3424753 w 12192000"/>
              <a:gd name="connsiteY125" fmla="*/ 244380 h 4939827"/>
              <a:gd name="connsiteX126" fmla="*/ 3498001 w 12192000"/>
              <a:gd name="connsiteY126" fmla="*/ 231941 h 4939827"/>
              <a:gd name="connsiteX127" fmla="*/ 3561557 w 12192000"/>
              <a:gd name="connsiteY127" fmla="*/ 228095 h 4939827"/>
              <a:gd name="connsiteX128" fmla="*/ 3611920 w 12192000"/>
              <a:gd name="connsiteY128" fmla="*/ 218094 h 4939827"/>
              <a:gd name="connsiteX129" fmla="*/ 3620528 w 12192000"/>
              <a:gd name="connsiteY129" fmla="*/ 218788 h 4939827"/>
              <a:gd name="connsiteX130" fmla="*/ 3620766 w 12192000"/>
              <a:gd name="connsiteY130" fmla="*/ 218511 h 4939827"/>
              <a:gd name="connsiteX131" fmla="*/ 3629977 w 12192000"/>
              <a:gd name="connsiteY131" fmla="*/ 218664 h 4939827"/>
              <a:gd name="connsiteX132" fmla="*/ 3636217 w 12192000"/>
              <a:gd name="connsiteY132" fmla="*/ 220048 h 4939827"/>
              <a:gd name="connsiteX133" fmla="*/ 3709484 w 12192000"/>
              <a:gd name="connsiteY133" fmla="*/ 186927 h 4939827"/>
              <a:gd name="connsiteX134" fmla="*/ 3761342 w 12192000"/>
              <a:gd name="connsiteY134" fmla="*/ 177474 h 4939827"/>
              <a:gd name="connsiteX135" fmla="*/ 3799748 w 12192000"/>
              <a:gd name="connsiteY135" fmla="*/ 167154 h 4939827"/>
              <a:gd name="connsiteX136" fmla="*/ 3812225 w 12192000"/>
              <a:gd name="connsiteY136" fmla="*/ 189020 h 4939827"/>
              <a:gd name="connsiteX137" fmla="*/ 3864537 w 12192000"/>
              <a:gd name="connsiteY137" fmla="*/ 200742 h 4939827"/>
              <a:gd name="connsiteX138" fmla="*/ 4028476 w 12192000"/>
              <a:gd name="connsiteY138" fmla="*/ 223679 h 4939827"/>
              <a:gd name="connsiteX139" fmla="*/ 4191582 w 12192000"/>
              <a:gd name="connsiteY139" fmla="*/ 238952 h 4939827"/>
              <a:gd name="connsiteX140" fmla="*/ 4251024 w 12192000"/>
              <a:gd name="connsiteY140" fmla="*/ 240874 h 4939827"/>
              <a:gd name="connsiteX141" fmla="*/ 4355275 w 12192000"/>
              <a:gd name="connsiteY141" fmla="*/ 260205 h 4939827"/>
              <a:gd name="connsiteX142" fmla="*/ 4423807 w 12192000"/>
              <a:gd name="connsiteY142" fmla="*/ 270366 h 4939827"/>
              <a:gd name="connsiteX143" fmla="*/ 4558432 w 12192000"/>
              <a:gd name="connsiteY143" fmla="*/ 269194 h 4939827"/>
              <a:gd name="connsiteX144" fmla="*/ 4635061 w 12192000"/>
              <a:gd name="connsiteY144" fmla="*/ 280682 h 4939827"/>
              <a:gd name="connsiteX145" fmla="*/ 4680829 w 12192000"/>
              <a:gd name="connsiteY145" fmla="*/ 287953 h 4939827"/>
              <a:gd name="connsiteX146" fmla="*/ 4807427 w 12192000"/>
              <a:gd name="connsiteY146" fmla="*/ 276835 h 4939827"/>
              <a:gd name="connsiteX147" fmla="*/ 5028933 w 12192000"/>
              <a:gd name="connsiteY147" fmla="*/ 183887 h 4939827"/>
              <a:gd name="connsiteX148" fmla="*/ 5093642 w 12192000"/>
              <a:gd name="connsiteY148" fmla="*/ 177214 h 4939827"/>
              <a:gd name="connsiteX149" fmla="*/ 5102642 w 12192000"/>
              <a:gd name="connsiteY149" fmla="*/ 186816 h 4939827"/>
              <a:gd name="connsiteX150" fmla="*/ 5193590 w 12192000"/>
              <a:gd name="connsiteY150" fmla="*/ 136361 h 4939827"/>
              <a:gd name="connsiteX151" fmla="*/ 5323922 w 12192000"/>
              <a:gd name="connsiteY151" fmla="*/ 146332 h 4939827"/>
              <a:gd name="connsiteX152" fmla="*/ 5421860 w 12192000"/>
              <a:gd name="connsiteY152" fmla="*/ 167298 h 4939827"/>
              <a:gd name="connsiteX153" fmla="*/ 5476948 w 12192000"/>
              <a:gd name="connsiteY153" fmla="*/ 173249 h 4939827"/>
              <a:gd name="connsiteX154" fmla="*/ 5516842 w 12192000"/>
              <a:gd name="connsiteY154" fmla="*/ 184018 h 4939827"/>
              <a:gd name="connsiteX155" fmla="*/ 5619415 w 12192000"/>
              <a:gd name="connsiteY155" fmla="*/ 176781 h 4939827"/>
              <a:gd name="connsiteX156" fmla="*/ 5789867 w 12192000"/>
              <a:gd name="connsiteY156" fmla="*/ 150304 h 4939827"/>
              <a:gd name="connsiteX157" fmla="*/ 5825953 w 12192000"/>
              <a:gd name="connsiteY157" fmla="*/ 147907 h 4939827"/>
              <a:gd name="connsiteX158" fmla="*/ 5856168 w 12192000"/>
              <a:gd name="connsiteY158" fmla="*/ 158719 h 4939827"/>
              <a:gd name="connsiteX159" fmla="*/ 5862476 w 12192000"/>
              <a:gd name="connsiteY159" fmla="*/ 172447 h 4939827"/>
              <a:gd name="connsiteX160" fmla="*/ 5882195 w 12192000"/>
              <a:gd name="connsiteY160" fmla="*/ 173195 h 4939827"/>
              <a:gd name="connsiteX161" fmla="*/ 5887271 w 12192000"/>
              <a:gd name="connsiteY161" fmla="*/ 176084 h 4939827"/>
              <a:gd name="connsiteX162" fmla="*/ 5916552 w 12192000"/>
              <a:gd name="connsiteY162" fmla="*/ 189955 h 4939827"/>
              <a:gd name="connsiteX163" fmla="*/ 5983240 w 12192000"/>
              <a:gd name="connsiteY163" fmla="*/ 152755 h 4939827"/>
              <a:gd name="connsiteX164" fmla="*/ 6061852 w 12192000"/>
              <a:gd name="connsiteY164" fmla="*/ 161953 h 4939827"/>
              <a:gd name="connsiteX165" fmla="*/ 6408386 w 12192000"/>
              <a:gd name="connsiteY165" fmla="*/ 157590 h 4939827"/>
              <a:gd name="connsiteX166" fmla="*/ 6531386 w 12192000"/>
              <a:gd name="connsiteY166" fmla="*/ 156103 h 4939827"/>
              <a:gd name="connsiteX167" fmla="*/ 6721509 w 12192000"/>
              <a:gd name="connsiteY167" fmla="*/ 54829 h 4939827"/>
              <a:gd name="connsiteX168" fmla="*/ 6947884 w 12192000"/>
              <a:gd name="connsiteY168" fmla="*/ 47587 h 4939827"/>
              <a:gd name="connsiteX169" fmla="*/ 6965101 w 12192000"/>
              <a:gd name="connsiteY169" fmla="*/ 25718 h 4939827"/>
              <a:gd name="connsiteX170" fmla="*/ 6986370 w 12192000"/>
              <a:gd name="connsiteY170" fmla="*/ 12659 h 4939827"/>
              <a:gd name="connsiteX171" fmla="*/ 6989536 w 12192000"/>
              <a:gd name="connsiteY171" fmla="*/ 14528 h 4939827"/>
              <a:gd name="connsiteX172" fmla="*/ 7015933 w 12192000"/>
              <a:gd name="connsiteY172" fmla="*/ 9653 h 4939827"/>
              <a:gd name="connsiteX173" fmla="*/ 7020592 w 12192000"/>
              <a:gd name="connsiteY173" fmla="*/ 1651 h 4939827"/>
              <a:gd name="connsiteX174" fmla="*/ 7025905 w 12192000"/>
              <a:gd name="connsiteY174"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43464 w 12192000"/>
              <a:gd name="connsiteY12" fmla="*/ 68367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37675 w 12192000"/>
              <a:gd name="connsiteY17" fmla="*/ 204438 h 4939827"/>
              <a:gd name="connsiteX18" fmla="*/ 7952584 w 12192000"/>
              <a:gd name="connsiteY18" fmla="*/ 170181 h 4939827"/>
              <a:gd name="connsiteX19" fmla="*/ 8009534 w 12192000"/>
              <a:gd name="connsiteY19" fmla="*/ 176441 h 4939827"/>
              <a:gd name="connsiteX20" fmla="*/ 8058681 w 12192000"/>
              <a:gd name="connsiteY20" fmla="*/ 219431 h 4939827"/>
              <a:gd name="connsiteX21" fmla="*/ 8126175 w 12192000"/>
              <a:gd name="connsiteY21" fmla="*/ 240005 h 4939827"/>
              <a:gd name="connsiteX22" fmla="*/ 8166439 w 12192000"/>
              <a:gd name="connsiteY22" fmla="*/ 252699 h 4939827"/>
              <a:gd name="connsiteX23" fmla="*/ 8281371 w 12192000"/>
              <a:gd name="connsiteY23" fmla="*/ 256875 h 4939827"/>
              <a:gd name="connsiteX24" fmla="*/ 8381609 w 12192000"/>
              <a:gd name="connsiteY24" fmla="*/ 240618 h 4939827"/>
              <a:gd name="connsiteX25" fmla="*/ 8406759 w 12192000"/>
              <a:gd name="connsiteY25" fmla="*/ 232517 h 4939827"/>
              <a:gd name="connsiteX26" fmla="*/ 8426506 w 12192000"/>
              <a:gd name="connsiteY26" fmla="*/ 241842 h 4939827"/>
              <a:gd name="connsiteX27" fmla="*/ 8427949 w 12192000"/>
              <a:gd name="connsiteY27" fmla="*/ 240981 h 4939827"/>
              <a:gd name="connsiteX28" fmla="*/ 8441468 w 12192000"/>
              <a:gd name="connsiteY28" fmla="*/ 241157 h 4939827"/>
              <a:gd name="connsiteX29" fmla="*/ 8565757 w 12192000"/>
              <a:gd name="connsiteY29" fmla="*/ 255317 h 4939827"/>
              <a:gd name="connsiteX30" fmla="*/ 8573171 w 12192000"/>
              <a:gd name="connsiteY30" fmla="*/ 258426 h 4939827"/>
              <a:gd name="connsiteX31" fmla="*/ 8573548 w 12192000"/>
              <a:gd name="connsiteY31" fmla="*/ 258241 h 4939827"/>
              <a:gd name="connsiteX32" fmla="*/ 8581827 w 12192000"/>
              <a:gd name="connsiteY32" fmla="*/ 261028 h 4939827"/>
              <a:gd name="connsiteX33" fmla="*/ 8586687 w 12192000"/>
              <a:gd name="connsiteY33" fmla="*/ 264089 h 4939827"/>
              <a:gd name="connsiteX34" fmla="*/ 8601067 w 12192000"/>
              <a:gd name="connsiteY34" fmla="*/ 270114 h 4939827"/>
              <a:gd name="connsiteX35" fmla="*/ 8672650 w 12192000"/>
              <a:gd name="connsiteY35" fmla="*/ 254821 h 4939827"/>
              <a:gd name="connsiteX36" fmla="*/ 8785543 w 12192000"/>
              <a:gd name="connsiteY36" fmla="*/ 263406 h 4939827"/>
              <a:gd name="connsiteX37" fmla="*/ 8830588 w 12192000"/>
              <a:gd name="connsiteY37" fmla="*/ 265483 h 4939827"/>
              <a:gd name="connsiteX38" fmla="*/ 8905142 w 12192000"/>
              <a:gd name="connsiteY38" fmla="*/ 264958 h 4939827"/>
              <a:gd name="connsiteX39" fmla="*/ 8968582 w 12192000"/>
              <a:gd name="connsiteY39" fmla="*/ 262728 h 4939827"/>
              <a:gd name="connsiteX40" fmla="*/ 8972994 w 12192000"/>
              <a:gd name="connsiteY40" fmla="*/ 263284 h 4939827"/>
              <a:gd name="connsiteX41" fmla="*/ 9004605 w 12192000"/>
              <a:gd name="connsiteY41" fmla="*/ 258041 h 4939827"/>
              <a:gd name="connsiteX42" fmla="*/ 9016165 w 12192000"/>
              <a:gd name="connsiteY42" fmla="*/ 261258 h 4939827"/>
              <a:gd name="connsiteX43" fmla="*/ 9043297 w 12192000"/>
              <a:gd name="connsiteY43" fmla="*/ 281547 h 4939827"/>
              <a:gd name="connsiteX44" fmla="*/ 9048315 w 12192000"/>
              <a:gd name="connsiteY44" fmla="*/ 279264 h 4939827"/>
              <a:gd name="connsiteX45" fmla="*/ 9054706 w 12192000"/>
              <a:gd name="connsiteY45" fmla="*/ 278538 h 4939827"/>
              <a:gd name="connsiteX46" fmla="*/ 9070919 w 12192000"/>
              <a:gd name="connsiteY46" fmla="*/ 281810 h 4939827"/>
              <a:gd name="connsiteX47" fmla="*/ 9076813 w 12192000"/>
              <a:gd name="connsiteY47" fmla="*/ 283909 h 4939827"/>
              <a:gd name="connsiteX48" fmla="*/ 9085871 w 12192000"/>
              <a:gd name="connsiteY48" fmla="*/ 285133 h 4939827"/>
              <a:gd name="connsiteX49" fmla="*/ 9086159 w 12192000"/>
              <a:gd name="connsiteY49" fmla="*/ 284887 h 4939827"/>
              <a:gd name="connsiteX50" fmla="*/ 9134606 w 12192000"/>
              <a:gd name="connsiteY50" fmla="*/ 288168 h 4939827"/>
              <a:gd name="connsiteX51" fmla="*/ 9195590 w 12192000"/>
              <a:gd name="connsiteY51" fmla="*/ 279568 h 4939827"/>
              <a:gd name="connsiteX52" fmla="*/ 9219336 w 12192000"/>
              <a:gd name="connsiteY52" fmla="*/ 278133 h 4939827"/>
              <a:gd name="connsiteX53" fmla="*/ 9232362 w 12192000"/>
              <a:gd name="connsiteY53" fmla="*/ 275894 h 4939827"/>
              <a:gd name="connsiteX54" fmla="*/ 9233396 w 12192000"/>
              <a:gd name="connsiteY54" fmla="*/ 274803 h 4939827"/>
              <a:gd name="connsiteX55" fmla="*/ 9256213 w 12192000"/>
              <a:gd name="connsiteY55" fmla="*/ 281576 h 4939827"/>
              <a:gd name="connsiteX56" fmla="*/ 9262377 w 12192000"/>
              <a:gd name="connsiteY56" fmla="*/ 286635 h 4939827"/>
              <a:gd name="connsiteX57" fmla="*/ 9287089 w 12192000"/>
              <a:gd name="connsiteY57" fmla="*/ 303891 h 4939827"/>
              <a:gd name="connsiteX58" fmla="*/ 9371484 w 12192000"/>
              <a:gd name="connsiteY58" fmla="*/ 329634 h 4939827"/>
              <a:gd name="connsiteX59" fmla="*/ 9404829 w 12192000"/>
              <a:gd name="connsiteY59" fmla="*/ 339038 h 4939827"/>
              <a:gd name="connsiteX60" fmla="*/ 9427021 w 12192000"/>
              <a:gd name="connsiteY60" fmla="*/ 358784 h 4939827"/>
              <a:gd name="connsiteX61" fmla="*/ 9670844 w 12192000"/>
              <a:gd name="connsiteY61" fmla="*/ 405128 h 4939827"/>
              <a:gd name="connsiteX62" fmla="*/ 9816083 w 12192000"/>
              <a:gd name="connsiteY62" fmla="*/ 416573 h 4939827"/>
              <a:gd name="connsiteX63" fmla="*/ 9936741 w 12192000"/>
              <a:gd name="connsiteY63" fmla="*/ 437044 h 4939827"/>
              <a:gd name="connsiteX64" fmla="*/ 10050093 w 12192000"/>
              <a:gd name="connsiteY64" fmla="*/ 443783 h 4939827"/>
              <a:gd name="connsiteX65" fmla="*/ 10130090 w 12192000"/>
              <a:gd name="connsiteY65" fmla="*/ 459520 h 4939827"/>
              <a:gd name="connsiteX66" fmla="*/ 10173456 w 12192000"/>
              <a:gd name="connsiteY66" fmla="*/ 457749 h 4939827"/>
              <a:gd name="connsiteX67" fmla="*/ 10218232 w 12192000"/>
              <a:gd name="connsiteY67" fmla="*/ 459820 h 4939827"/>
              <a:gd name="connsiteX68" fmla="*/ 10354176 w 12192000"/>
              <a:gd name="connsiteY68" fmla="*/ 471377 h 4939827"/>
              <a:gd name="connsiteX69" fmla="*/ 10430681 w 12192000"/>
              <a:gd name="connsiteY69" fmla="*/ 481226 h 4939827"/>
              <a:gd name="connsiteX70" fmla="*/ 10478169 w 12192000"/>
              <a:gd name="connsiteY70" fmla="*/ 481774 h 4939827"/>
              <a:gd name="connsiteX71" fmla="*/ 10540907 w 12192000"/>
              <a:gd name="connsiteY71" fmla="*/ 485607 h 4939827"/>
              <a:gd name="connsiteX72" fmla="*/ 10614941 w 12192000"/>
              <a:gd name="connsiteY72" fmla="*/ 487592 h 4939827"/>
              <a:gd name="connsiteX73" fmla="*/ 10674098 w 12192000"/>
              <a:gd name="connsiteY73" fmla="*/ 521656 h 4939827"/>
              <a:gd name="connsiteX74" fmla="*/ 10874834 w 12192000"/>
              <a:gd name="connsiteY74" fmla="*/ 574867 h 4939827"/>
              <a:gd name="connsiteX75" fmla="*/ 10944981 w 12192000"/>
              <a:gd name="connsiteY75" fmla="*/ 615042 h 4939827"/>
              <a:gd name="connsiteX76" fmla="*/ 11006376 w 12192000"/>
              <a:gd name="connsiteY76" fmla="*/ 645957 h 4939827"/>
              <a:gd name="connsiteX77" fmla="*/ 11076308 w 12192000"/>
              <a:gd name="connsiteY77" fmla="*/ 675698 h 4939827"/>
              <a:gd name="connsiteX78" fmla="*/ 11148789 w 12192000"/>
              <a:gd name="connsiteY78" fmla="*/ 685041 h 4939827"/>
              <a:gd name="connsiteX79" fmla="*/ 11249129 w 12192000"/>
              <a:gd name="connsiteY79" fmla="*/ 684218 h 4939827"/>
              <a:gd name="connsiteX80" fmla="*/ 11299915 w 12192000"/>
              <a:gd name="connsiteY80" fmla="*/ 692177 h 4939827"/>
              <a:gd name="connsiteX81" fmla="*/ 11386973 w 12192000"/>
              <a:gd name="connsiteY81" fmla="*/ 708209 h 4939827"/>
              <a:gd name="connsiteX82" fmla="*/ 11500105 w 12192000"/>
              <a:gd name="connsiteY82" fmla="*/ 735014 h 4939827"/>
              <a:gd name="connsiteX83" fmla="*/ 11621735 w 12192000"/>
              <a:gd name="connsiteY83" fmla="*/ 789584 h 4939827"/>
              <a:gd name="connsiteX84" fmla="*/ 11691200 w 12192000"/>
              <a:gd name="connsiteY84" fmla="*/ 867902 h 4939827"/>
              <a:gd name="connsiteX85" fmla="*/ 11819427 w 12192000"/>
              <a:gd name="connsiteY85" fmla="*/ 911634 h 4939827"/>
              <a:gd name="connsiteX86" fmla="*/ 11969720 w 12192000"/>
              <a:gd name="connsiteY86" fmla="*/ 964737 h 4939827"/>
              <a:gd name="connsiteX87" fmla="*/ 12055766 w 12192000"/>
              <a:gd name="connsiteY87" fmla="*/ 991268 h 4939827"/>
              <a:gd name="connsiteX88" fmla="*/ 12171539 w 12192000"/>
              <a:gd name="connsiteY88" fmla="*/ 995427 h 4939827"/>
              <a:gd name="connsiteX89" fmla="*/ 12187831 w 12192000"/>
              <a:gd name="connsiteY89" fmla="*/ 996580 h 4939827"/>
              <a:gd name="connsiteX90" fmla="*/ 12192000 w 12192000"/>
              <a:gd name="connsiteY90" fmla="*/ 996726 h 4939827"/>
              <a:gd name="connsiteX91" fmla="*/ 12192000 w 12192000"/>
              <a:gd name="connsiteY91" fmla="*/ 4939827 h 4939827"/>
              <a:gd name="connsiteX92" fmla="*/ 0 w 12192000"/>
              <a:gd name="connsiteY92" fmla="*/ 4939827 h 4939827"/>
              <a:gd name="connsiteX93" fmla="*/ 0 w 12192000"/>
              <a:gd name="connsiteY93" fmla="*/ 512043 h 4939827"/>
              <a:gd name="connsiteX94" fmla="*/ 7381 w 12192000"/>
              <a:gd name="connsiteY94" fmla="*/ 512580 h 4939827"/>
              <a:gd name="connsiteX95" fmla="*/ 100029 w 12192000"/>
              <a:gd name="connsiteY95" fmla="*/ 504758 h 4939827"/>
              <a:gd name="connsiteX96" fmla="*/ 155244 w 12192000"/>
              <a:gd name="connsiteY96" fmla="*/ 525130 h 4939827"/>
              <a:gd name="connsiteX97" fmla="*/ 254366 w 12192000"/>
              <a:gd name="connsiteY97" fmla="*/ 534449 h 4939827"/>
              <a:gd name="connsiteX98" fmla="*/ 447292 w 12192000"/>
              <a:gd name="connsiteY98" fmla="*/ 542725 h 4939827"/>
              <a:gd name="connsiteX99" fmla="*/ 628105 w 12192000"/>
              <a:gd name="connsiteY99" fmla="*/ 547853 h 4939827"/>
              <a:gd name="connsiteX100" fmla="*/ 783146 w 12192000"/>
              <a:gd name="connsiteY100" fmla="*/ 591799 h 4939827"/>
              <a:gd name="connsiteX101" fmla="*/ 1043676 w 12192000"/>
              <a:gd name="connsiteY101" fmla="*/ 591887 h 4939827"/>
              <a:gd name="connsiteX102" fmla="*/ 1281816 w 12192000"/>
              <a:gd name="connsiteY102" fmla="*/ 520946 h 4939827"/>
              <a:gd name="connsiteX103" fmla="*/ 1486347 w 12192000"/>
              <a:gd name="connsiteY103" fmla="*/ 487310 h 4939827"/>
              <a:gd name="connsiteX104" fmla="*/ 1568079 w 12192000"/>
              <a:gd name="connsiteY104" fmla="*/ 462531 h 4939827"/>
              <a:gd name="connsiteX105" fmla="*/ 1622516 w 12192000"/>
              <a:gd name="connsiteY105" fmla="*/ 466058 h 4939827"/>
              <a:gd name="connsiteX106" fmla="*/ 1655457 w 12192000"/>
              <a:gd name="connsiteY106" fmla="*/ 465359 h 4939827"/>
              <a:gd name="connsiteX107" fmla="*/ 1717454 w 12192000"/>
              <a:gd name="connsiteY107" fmla="*/ 417203 h 4939827"/>
              <a:gd name="connsiteX108" fmla="*/ 1913794 w 12192000"/>
              <a:gd name="connsiteY108" fmla="*/ 365255 h 4939827"/>
              <a:gd name="connsiteX109" fmla="*/ 2129762 w 12192000"/>
              <a:gd name="connsiteY109" fmla="*/ 367832 h 4939827"/>
              <a:gd name="connsiteX110" fmla="*/ 2376970 w 12192000"/>
              <a:gd name="connsiteY110" fmla="*/ 350129 h 4939827"/>
              <a:gd name="connsiteX111" fmla="*/ 2480155 w 12192000"/>
              <a:gd name="connsiteY111" fmla="*/ 359227 h 4939827"/>
              <a:gd name="connsiteX112" fmla="*/ 2586782 w 12192000"/>
              <a:gd name="connsiteY112" fmla="*/ 339352 h 4939827"/>
              <a:gd name="connsiteX113" fmla="*/ 2654496 w 12192000"/>
              <a:gd name="connsiteY113" fmla="*/ 315431 h 4939827"/>
              <a:gd name="connsiteX114" fmla="*/ 2788947 w 12192000"/>
              <a:gd name="connsiteY114" fmla="*/ 250375 h 4939827"/>
              <a:gd name="connsiteX115" fmla="*/ 2885389 w 12192000"/>
              <a:gd name="connsiteY115" fmla="*/ 255259 h 4939827"/>
              <a:gd name="connsiteX116" fmla="*/ 3045916 w 12192000"/>
              <a:gd name="connsiteY116" fmla="*/ 261030 h 4939827"/>
              <a:gd name="connsiteX117" fmla="*/ 3074187 w 12192000"/>
              <a:gd name="connsiteY117" fmla="*/ 243226 h 4939827"/>
              <a:gd name="connsiteX118" fmla="*/ 3103677 w 12192000"/>
              <a:gd name="connsiteY118" fmla="*/ 209527 h 4939827"/>
              <a:gd name="connsiteX119" fmla="*/ 3126759 w 12192000"/>
              <a:gd name="connsiteY119" fmla="*/ 211226 h 4939827"/>
              <a:gd name="connsiteX120" fmla="*/ 3164020 w 12192000"/>
              <a:gd name="connsiteY120" fmla="*/ 212779 h 4939827"/>
              <a:gd name="connsiteX121" fmla="*/ 3285019 w 12192000"/>
              <a:gd name="connsiteY121" fmla="*/ 220535 h 4939827"/>
              <a:gd name="connsiteX122" fmla="*/ 3365154 w 12192000"/>
              <a:gd name="connsiteY122" fmla="*/ 226416 h 4939827"/>
              <a:gd name="connsiteX123" fmla="*/ 3367507 w 12192000"/>
              <a:gd name="connsiteY123" fmla="*/ 225416 h 4939827"/>
              <a:gd name="connsiteX124" fmla="*/ 3387567 w 12192000"/>
              <a:gd name="connsiteY124" fmla="*/ 227103 h 4939827"/>
              <a:gd name="connsiteX125" fmla="*/ 3424753 w 12192000"/>
              <a:gd name="connsiteY125" fmla="*/ 244380 h 4939827"/>
              <a:gd name="connsiteX126" fmla="*/ 3498001 w 12192000"/>
              <a:gd name="connsiteY126" fmla="*/ 231941 h 4939827"/>
              <a:gd name="connsiteX127" fmla="*/ 3561557 w 12192000"/>
              <a:gd name="connsiteY127" fmla="*/ 228095 h 4939827"/>
              <a:gd name="connsiteX128" fmla="*/ 3611920 w 12192000"/>
              <a:gd name="connsiteY128" fmla="*/ 218094 h 4939827"/>
              <a:gd name="connsiteX129" fmla="*/ 3620528 w 12192000"/>
              <a:gd name="connsiteY129" fmla="*/ 218788 h 4939827"/>
              <a:gd name="connsiteX130" fmla="*/ 3620766 w 12192000"/>
              <a:gd name="connsiteY130" fmla="*/ 218511 h 4939827"/>
              <a:gd name="connsiteX131" fmla="*/ 3629977 w 12192000"/>
              <a:gd name="connsiteY131" fmla="*/ 218664 h 4939827"/>
              <a:gd name="connsiteX132" fmla="*/ 3636217 w 12192000"/>
              <a:gd name="connsiteY132" fmla="*/ 220048 h 4939827"/>
              <a:gd name="connsiteX133" fmla="*/ 3709484 w 12192000"/>
              <a:gd name="connsiteY133" fmla="*/ 186927 h 4939827"/>
              <a:gd name="connsiteX134" fmla="*/ 3761342 w 12192000"/>
              <a:gd name="connsiteY134" fmla="*/ 177474 h 4939827"/>
              <a:gd name="connsiteX135" fmla="*/ 3799748 w 12192000"/>
              <a:gd name="connsiteY135" fmla="*/ 167154 h 4939827"/>
              <a:gd name="connsiteX136" fmla="*/ 3812225 w 12192000"/>
              <a:gd name="connsiteY136" fmla="*/ 189020 h 4939827"/>
              <a:gd name="connsiteX137" fmla="*/ 3864537 w 12192000"/>
              <a:gd name="connsiteY137" fmla="*/ 200742 h 4939827"/>
              <a:gd name="connsiteX138" fmla="*/ 4028476 w 12192000"/>
              <a:gd name="connsiteY138" fmla="*/ 223679 h 4939827"/>
              <a:gd name="connsiteX139" fmla="*/ 4191582 w 12192000"/>
              <a:gd name="connsiteY139" fmla="*/ 238952 h 4939827"/>
              <a:gd name="connsiteX140" fmla="*/ 4251024 w 12192000"/>
              <a:gd name="connsiteY140" fmla="*/ 240874 h 4939827"/>
              <a:gd name="connsiteX141" fmla="*/ 4355275 w 12192000"/>
              <a:gd name="connsiteY141" fmla="*/ 260205 h 4939827"/>
              <a:gd name="connsiteX142" fmla="*/ 4423807 w 12192000"/>
              <a:gd name="connsiteY142" fmla="*/ 270366 h 4939827"/>
              <a:gd name="connsiteX143" fmla="*/ 4558432 w 12192000"/>
              <a:gd name="connsiteY143" fmla="*/ 269194 h 4939827"/>
              <a:gd name="connsiteX144" fmla="*/ 4635061 w 12192000"/>
              <a:gd name="connsiteY144" fmla="*/ 280682 h 4939827"/>
              <a:gd name="connsiteX145" fmla="*/ 4807427 w 12192000"/>
              <a:gd name="connsiteY145" fmla="*/ 276835 h 4939827"/>
              <a:gd name="connsiteX146" fmla="*/ 5028933 w 12192000"/>
              <a:gd name="connsiteY146" fmla="*/ 183887 h 4939827"/>
              <a:gd name="connsiteX147" fmla="*/ 5093642 w 12192000"/>
              <a:gd name="connsiteY147" fmla="*/ 177214 h 4939827"/>
              <a:gd name="connsiteX148" fmla="*/ 5102642 w 12192000"/>
              <a:gd name="connsiteY148" fmla="*/ 186816 h 4939827"/>
              <a:gd name="connsiteX149" fmla="*/ 5193590 w 12192000"/>
              <a:gd name="connsiteY149" fmla="*/ 136361 h 4939827"/>
              <a:gd name="connsiteX150" fmla="*/ 5323922 w 12192000"/>
              <a:gd name="connsiteY150" fmla="*/ 146332 h 4939827"/>
              <a:gd name="connsiteX151" fmla="*/ 5421860 w 12192000"/>
              <a:gd name="connsiteY151" fmla="*/ 167298 h 4939827"/>
              <a:gd name="connsiteX152" fmla="*/ 5476948 w 12192000"/>
              <a:gd name="connsiteY152" fmla="*/ 173249 h 4939827"/>
              <a:gd name="connsiteX153" fmla="*/ 5516842 w 12192000"/>
              <a:gd name="connsiteY153" fmla="*/ 184018 h 4939827"/>
              <a:gd name="connsiteX154" fmla="*/ 5619415 w 12192000"/>
              <a:gd name="connsiteY154" fmla="*/ 176781 h 4939827"/>
              <a:gd name="connsiteX155" fmla="*/ 5789867 w 12192000"/>
              <a:gd name="connsiteY155" fmla="*/ 150304 h 4939827"/>
              <a:gd name="connsiteX156" fmla="*/ 5825953 w 12192000"/>
              <a:gd name="connsiteY156" fmla="*/ 147907 h 4939827"/>
              <a:gd name="connsiteX157" fmla="*/ 5856168 w 12192000"/>
              <a:gd name="connsiteY157" fmla="*/ 158719 h 4939827"/>
              <a:gd name="connsiteX158" fmla="*/ 5862476 w 12192000"/>
              <a:gd name="connsiteY158" fmla="*/ 172447 h 4939827"/>
              <a:gd name="connsiteX159" fmla="*/ 5882195 w 12192000"/>
              <a:gd name="connsiteY159" fmla="*/ 173195 h 4939827"/>
              <a:gd name="connsiteX160" fmla="*/ 5887271 w 12192000"/>
              <a:gd name="connsiteY160" fmla="*/ 176084 h 4939827"/>
              <a:gd name="connsiteX161" fmla="*/ 5916552 w 12192000"/>
              <a:gd name="connsiteY161" fmla="*/ 189955 h 4939827"/>
              <a:gd name="connsiteX162" fmla="*/ 5983240 w 12192000"/>
              <a:gd name="connsiteY162" fmla="*/ 152755 h 4939827"/>
              <a:gd name="connsiteX163" fmla="*/ 6061852 w 12192000"/>
              <a:gd name="connsiteY163" fmla="*/ 161953 h 4939827"/>
              <a:gd name="connsiteX164" fmla="*/ 6408386 w 12192000"/>
              <a:gd name="connsiteY164" fmla="*/ 157590 h 4939827"/>
              <a:gd name="connsiteX165" fmla="*/ 6531386 w 12192000"/>
              <a:gd name="connsiteY165" fmla="*/ 156103 h 4939827"/>
              <a:gd name="connsiteX166" fmla="*/ 6721509 w 12192000"/>
              <a:gd name="connsiteY166" fmla="*/ 54829 h 4939827"/>
              <a:gd name="connsiteX167" fmla="*/ 6947884 w 12192000"/>
              <a:gd name="connsiteY167" fmla="*/ 47587 h 4939827"/>
              <a:gd name="connsiteX168" fmla="*/ 6965101 w 12192000"/>
              <a:gd name="connsiteY168" fmla="*/ 25718 h 4939827"/>
              <a:gd name="connsiteX169" fmla="*/ 6986370 w 12192000"/>
              <a:gd name="connsiteY169" fmla="*/ 12659 h 4939827"/>
              <a:gd name="connsiteX170" fmla="*/ 6989536 w 12192000"/>
              <a:gd name="connsiteY170" fmla="*/ 14528 h 4939827"/>
              <a:gd name="connsiteX171" fmla="*/ 7015933 w 12192000"/>
              <a:gd name="connsiteY171" fmla="*/ 9653 h 4939827"/>
              <a:gd name="connsiteX172" fmla="*/ 7020592 w 12192000"/>
              <a:gd name="connsiteY172" fmla="*/ 1651 h 4939827"/>
              <a:gd name="connsiteX173" fmla="*/ 7025905 w 12192000"/>
              <a:gd name="connsiteY173"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43464 w 12192000"/>
              <a:gd name="connsiteY12" fmla="*/ 68367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37675 w 12192000"/>
              <a:gd name="connsiteY17" fmla="*/ 204438 h 4939827"/>
              <a:gd name="connsiteX18" fmla="*/ 7952584 w 12192000"/>
              <a:gd name="connsiteY18" fmla="*/ 170181 h 4939827"/>
              <a:gd name="connsiteX19" fmla="*/ 8009534 w 12192000"/>
              <a:gd name="connsiteY19" fmla="*/ 176441 h 4939827"/>
              <a:gd name="connsiteX20" fmla="*/ 8058681 w 12192000"/>
              <a:gd name="connsiteY20" fmla="*/ 219431 h 4939827"/>
              <a:gd name="connsiteX21" fmla="*/ 8126175 w 12192000"/>
              <a:gd name="connsiteY21" fmla="*/ 240005 h 4939827"/>
              <a:gd name="connsiteX22" fmla="*/ 8166439 w 12192000"/>
              <a:gd name="connsiteY22" fmla="*/ 252699 h 4939827"/>
              <a:gd name="connsiteX23" fmla="*/ 8281371 w 12192000"/>
              <a:gd name="connsiteY23" fmla="*/ 256875 h 4939827"/>
              <a:gd name="connsiteX24" fmla="*/ 8381609 w 12192000"/>
              <a:gd name="connsiteY24" fmla="*/ 240618 h 4939827"/>
              <a:gd name="connsiteX25" fmla="*/ 8406759 w 12192000"/>
              <a:gd name="connsiteY25" fmla="*/ 232517 h 4939827"/>
              <a:gd name="connsiteX26" fmla="*/ 8426506 w 12192000"/>
              <a:gd name="connsiteY26" fmla="*/ 241842 h 4939827"/>
              <a:gd name="connsiteX27" fmla="*/ 8427949 w 12192000"/>
              <a:gd name="connsiteY27" fmla="*/ 240981 h 4939827"/>
              <a:gd name="connsiteX28" fmla="*/ 8441468 w 12192000"/>
              <a:gd name="connsiteY28" fmla="*/ 241157 h 4939827"/>
              <a:gd name="connsiteX29" fmla="*/ 8565757 w 12192000"/>
              <a:gd name="connsiteY29" fmla="*/ 255317 h 4939827"/>
              <a:gd name="connsiteX30" fmla="*/ 8573171 w 12192000"/>
              <a:gd name="connsiteY30" fmla="*/ 258426 h 4939827"/>
              <a:gd name="connsiteX31" fmla="*/ 8573548 w 12192000"/>
              <a:gd name="connsiteY31" fmla="*/ 258241 h 4939827"/>
              <a:gd name="connsiteX32" fmla="*/ 8581827 w 12192000"/>
              <a:gd name="connsiteY32" fmla="*/ 261028 h 4939827"/>
              <a:gd name="connsiteX33" fmla="*/ 8586687 w 12192000"/>
              <a:gd name="connsiteY33" fmla="*/ 264089 h 4939827"/>
              <a:gd name="connsiteX34" fmla="*/ 8601067 w 12192000"/>
              <a:gd name="connsiteY34" fmla="*/ 270114 h 4939827"/>
              <a:gd name="connsiteX35" fmla="*/ 8672650 w 12192000"/>
              <a:gd name="connsiteY35" fmla="*/ 254821 h 4939827"/>
              <a:gd name="connsiteX36" fmla="*/ 8785543 w 12192000"/>
              <a:gd name="connsiteY36" fmla="*/ 263406 h 4939827"/>
              <a:gd name="connsiteX37" fmla="*/ 8830588 w 12192000"/>
              <a:gd name="connsiteY37" fmla="*/ 265483 h 4939827"/>
              <a:gd name="connsiteX38" fmla="*/ 8905142 w 12192000"/>
              <a:gd name="connsiteY38" fmla="*/ 264958 h 4939827"/>
              <a:gd name="connsiteX39" fmla="*/ 8968582 w 12192000"/>
              <a:gd name="connsiteY39" fmla="*/ 262728 h 4939827"/>
              <a:gd name="connsiteX40" fmla="*/ 8972994 w 12192000"/>
              <a:gd name="connsiteY40" fmla="*/ 263284 h 4939827"/>
              <a:gd name="connsiteX41" fmla="*/ 9004605 w 12192000"/>
              <a:gd name="connsiteY41" fmla="*/ 258041 h 4939827"/>
              <a:gd name="connsiteX42" fmla="*/ 9016165 w 12192000"/>
              <a:gd name="connsiteY42" fmla="*/ 261258 h 4939827"/>
              <a:gd name="connsiteX43" fmla="*/ 9043297 w 12192000"/>
              <a:gd name="connsiteY43" fmla="*/ 281547 h 4939827"/>
              <a:gd name="connsiteX44" fmla="*/ 9048315 w 12192000"/>
              <a:gd name="connsiteY44" fmla="*/ 279264 h 4939827"/>
              <a:gd name="connsiteX45" fmla="*/ 9054706 w 12192000"/>
              <a:gd name="connsiteY45" fmla="*/ 278538 h 4939827"/>
              <a:gd name="connsiteX46" fmla="*/ 9070919 w 12192000"/>
              <a:gd name="connsiteY46" fmla="*/ 281810 h 4939827"/>
              <a:gd name="connsiteX47" fmla="*/ 9076813 w 12192000"/>
              <a:gd name="connsiteY47" fmla="*/ 283909 h 4939827"/>
              <a:gd name="connsiteX48" fmla="*/ 9085871 w 12192000"/>
              <a:gd name="connsiteY48" fmla="*/ 285133 h 4939827"/>
              <a:gd name="connsiteX49" fmla="*/ 9086159 w 12192000"/>
              <a:gd name="connsiteY49" fmla="*/ 284887 h 4939827"/>
              <a:gd name="connsiteX50" fmla="*/ 9134606 w 12192000"/>
              <a:gd name="connsiteY50" fmla="*/ 288168 h 4939827"/>
              <a:gd name="connsiteX51" fmla="*/ 9195590 w 12192000"/>
              <a:gd name="connsiteY51" fmla="*/ 279568 h 4939827"/>
              <a:gd name="connsiteX52" fmla="*/ 9219336 w 12192000"/>
              <a:gd name="connsiteY52" fmla="*/ 278133 h 4939827"/>
              <a:gd name="connsiteX53" fmla="*/ 9232362 w 12192000"/>
              <a:gd name="connsiteY53" fmla="*/ 275894 h 4939827"/>
              <a:gd name="connsiteX54" fmla="*/ 9233396 w 12192000"/>
              <a:gd name="connsiteY54" fmla="*/ 274803 h 4939827"/>
              <a:gd name="connsiteX55" fmla="*/ 9256213 w 12192000"/>
              <a:gd name="connsiteY55" fmla="*/ 281576 h 4939827"/>
              <a:gd name="connsiteX56" fmla="*/ 9262377 w 12192000"/>
              <a:gd name="connsiteY56" fmla="*/ 286635 h 4939827"/>
              <a:gd name="connsiteX57" fmla="*/ 9287089 w 12192000"/>
              <a:gd name="connsiteY57" fmla="*/ 303891 h 4939827"/>
              <a:gd name="connsiteX58" fmla="*/ 9371484 w 12192000"/>
              <a:gd name="connsiteY58" fmla="*/ 329634 h 4939827"/>
              <a:gd name="connsiteX59" fmla="*/ 9404829 w 12192000"/>
              <a:gd name="connsiteY59" fmla="*/ 339038 h 4939827"/>
              <a:gd name="connsiteX60" fmla="*/ 9427021 w 12192000"/>
              <a:gd name="connsiteY60" fmla="*/ 358784 h 4939827"/>
              <a:gd name="connsiteX61" fmla="*/ 9670844 w 12192000"/>
              <a:gd name="connsiteY61" fmla="*/ 405128 h 4939827"/>
              <a:gd name="connsiteX62" fmla="*/ 9816083 w 12192000"/>
              <a:gd name="connsiteY62" fmla="*/ 416573 h 4939827"/>
              <a:gd name="connsiteX63" fmla="*/ 9936741 w 12192000"/>
              <a:gd name="connsiteY63" fmla="*/ 437044 h 4939827"/>
              <a:gd name="connsiteX64" fmla="*/ 10050093 w 12192000"/>
              <a:gd name="connsiteY64" fmla="*/ 443783 h 4939827"/>
              <a:gd name="connsiteX65" fmla="*/ 10130090 w 12192000"/>
              <a:gd name="connsiteY65" fmla="*/ 459520 h 4939827"/>
              <a:gd name="connsiteX66" fmla="*/ 10173456 w 12192000"/>
              <a:gd name="connsiteY66" fmla="*/ 457749 h 4939827"/>
              <a:gd name="connsiteX67" fmla="*/ 10218232 w 12192000"/>
              <a:gd name="connsiteY67" fmla="*/ 459820 h 4939827"/>
              <a:gd name="connsiteX68" fmla="*/ 10354176 w 12192000"/>
              <a:gd name="connsiteY68" fmla="*/ 471377 h 4939827"/>
              <a:gd name="connsiteX69" fmla="*/ 10430681 w 12192000"/>
              <a:gd name="connsiteY69" fmla="*/ 481226 h 4939827"/>
              <a:gd name="connsiteX70" fmla="*/ 10478169 w 12192000"/>
              <a:gd name="connsiteY70" fmla="*/ 481774 h 4939827"/>
              <a:gd name="connsiteX71" fmla="*/ 10540907 w 12192000"/>
              <a:gd name="connsiteY71" fmla="*/ 485607 h 4939827"/>
              <a:gd name="connsiteX72" fmla="*/ 10614941 w 12192000"/>
              <a:gd name="connsiteY72" fmla="*/ 487592 h 4939827"/>
              <a:gd name="connsiteX73" fmla="*/ 10674098 w 12192000"/>
              <a:gd name="connsiteY73" fmla="*/ 521656 h 4939827"/>
              <a:gd name="connsiteX74" fmla="*/ 10874834 w 12192000"/>
              <a:gd name="connsiteY74" fmla="*/ 574867 h 4939827"/>
              <a:gd name="connsiteX75" fmla="*/ 10944981 w 12192000"/>
              <a:gd name="connsiteY75" fmla="*/ 615042 h 4939827"/>
              <a:gd name="connsiteX76" fmla="*/ 11006376 w 12192000"/>
              <a:gd name="connsiteY76" fmla="*/ 645957 h 4939827"/>
              <a:gd name="connsiteX77" fmla="*/ 11076308 w 12192000"/>
              <a:gd name="connsiteY77" fmla="*/ 675698 h 4939827"/>
              <a:gd name="connsiteX78" fmla="*/ 11148789 w 12192000"/>
              <a:gd name="connsiteY78" fmla="*/ 685041 h 4939827"/>
              <a:gd name="connsiteX79" fmla="*/ 11249129 w 12192000"/>
              <a:gd name="connsiteY79" fmla="*/ 684218 h 4939827"/>
              <a:gd name="connsiteX80" fmla="*/ 11299915 w 12192000"/>
              <a:gd name="connsiteY80" fmla="*/ 692177 h 4939827"/>
              <a:gd name="connsiteX81" fmla="*/ 11386973 w 12192000"/>
              <a:gd name="connsiteY81" fmla="*/ 708209 h 4939827"/>
              <a:gd name="connsiteX82" fmla="*/ 11500105 w 12192000"/>
              <a:gd name="connsiteY82" fmla="*/ 735014 h 4939827"/>
              <a:gd name="connsiteX83" fmla="*/ 11621735 w 12192000"/>
              <a:gd name="connsiteY83" fmla="*/ 789584 h 4939827"/>
              <a:gd name="connsiteX84" fmla="*/ 11691200 w 12192000"/>
              <a:gd name="connsiteY84" fmla="*/ 867902 h 4939827"/>
              <a:gd name="connsiteX85" fmla="*/ 11819427 w 12192000"/>
              <a:gd name="connsiteY85" fmla="*/ 911634 h 4939827"/>
              <a:gd name="connsiteX86" fmla="*/ 11969720 w 12192000"/>
              <a:gd name="connsiteY86" fmla="*/ 964737 h 4939827"/>
              <a:gd name="connsiteX87" fmla="*/ 12055766 w 12192000"/>
              <a:gd name="connsiteY87" fmla="*/ 991268 h 4939827"/>
              <a:gd name="connsiteX88" fmla="*/ 12171539 w 12192000"/>
              <a:gd name="connsiteY88" fmla="*/ 995427 h 4939827"/>
              <a:gd name="connsiteX89" fmla="*/ 12187831 w 12192000"/>
              <a:gd name="connsiteY89" fmla="*/ 996580 h 4939827"/>
              <a:gd name="connsiteX90" fmla="*/ 12192000 w 12192000"/>
              <a:gd name="connsiteY90" fmla="*/ 996726 h 4939827"/>
              <a:gd name="connsiteX91" fmla="*/ 12192000 w 12192000"/>
              <a:gd name="connsiteY91" fmla="*/ 4939827 h 4939827"/>
              <a:gd name="connsiteX92" fmla="*/ 0 w 12192000"/>
              <a:gd name="connsiteY92" fmla="*/ 4939827 h 4939827"/>
              <a:gd name="connsiteX93" fmla="*/ 0 w 12192000"/>
              <a:gd name="connsiteY93" fmla="*/ 512043 h 4939827"/>
              <a:gd name="connsiteX94" fmla="*/ 7381 w 12192000"/>
              <a:gd name="connsiteY94" fmla="*/ 512580 h 4939827"/>
              <a:gd name="connsiteX95" fmla="*/ 100029 w 12192000"/>
              <a:gd name="connsiteY95" fmla="*/ 504758 h 4939827"/>
              <a:gd name="connsiteX96" fmla="*/ 155244 w 12192000"/>
              <a:gd name="connsiteY96" fmla="*/ 525130 h 4939827"/>
              <a:gd name="connsiteX97" fmla="*/ 254366 w 12192000"/>
              <a:gd name="connsiteY97" fmla="*/ 534449 h 4939827"/>
              <a:gd name="connsiteX98" fmla="*/ 447292 w 12192000"/>
              <a:gd name="connsiteY98" fmla="*/ 542725 h 4939827"/>
              <a:gd name="connsiteX99" fmla="*/ 628105 w 12192000"/>
              <a:gd name="connsiteY99" fmla="*/ 547853 h 4939827"/>
              <a:gd name="connsiteX100" fmla="*/ 783146 w 12192000"/>
              <a:gd name="connsiteY100" fmla="*/ 591799 h 4939827"/>
              <a:gd name="connsiteX101" fmla="*/ 1043676 w 12192000"/>
              <a:gd name="connsiteY101" fmla="*/ 591887 h 4939827"/>
              <a:gd name="connsiteX102" fmla="*/ 1281816 w 12192000"/>
              <a:gd name="connsiteY102" fmla="*/ 520946 h 4939827"/>
              <a:gd name="connsiteX103" fmla="*/ 1486347 w 12192000"/>
              <a:gd name="connsiteY103" fmla="*/ 487310 h 4939827"/>
              <a:gd name="connsiteX104" fmla="*/ 1568079 w 12192000"/>
              <a:gd name="connsiteY104" fmla="*/ 462531 h 4939827"/>
              <a:gd name="connsiteX105" fmla="*/ 1622516 w 12192000"/>
              <a:gd name="connsiteY105" fmla="*/ 466058 h 4939827"/>
              <a:gd name="connsiteX106" fmla="*/ 1655457 w 12192000"/>
              <a:gd name="connsiteY106" fmla="*/ 465359 h 4939827"/>
              <a:gd name="connsiteX107" fmla="*/ 1717454 w 12192000"/>
              <a:gd name="connsiteY107" fmla="*/ 417203 h 4939827"/>
              <a:gd name="connsiteX108" fmla="*/ 1913794 w 12192000"/>
              <a:gd name="connsiteY108" fmla="*/ 365255 h 4939827"/>
              <a:gd name="connsiteX109" fmla="*/ 2129762 w 12192000"/>
              <a:gd name="connsiteY109" fmla="*/ 367832 h 4939827"/>
              <a:gd name="connsiteX110" fmla="*/ 2376970 w 12192000"/>
              <a:gd name="connsiteY110" fmla="*/ 350129 h 4939827"/>
              <a:gd name="connsiteX111" fmla="*/ 2480155 w 12192000"/>
              <a:gd name="connsiteY111" fmla="*/ 359227 h 4939827"/>
              <a:gd name="connsiteX112" fmla="*/ 2586782 w 12192000"/>
              <a:gd name="connsiteY112" fmla="*/ 339352 h 4939827"/>
              <a:gd name="connsiteX113" fmla="*/ 2654496 w 12192000"/>
              <a:gd name="connsiteY113" fmla="*/ 315431 h 4939827"/>
              <a:gd name="connsiteX114" fmla="*/ 2788947 w 12192000"/>
              <a:gd name="connsiteY114" fmla="*/ 250375 h 4939827"/>
              <a:gd name="connsiteX115" fmla="*/ 2885389 w 12192000"/>
              <a:gd name="connsiteY115" fmla="*/ 255259 h 4939827"/>
              <a:gd name="connsiteX116" fmla="*/ 3045916 w 12192000"/>
              <a:gd name="connsiteY116" fmla="*/ 261030 h 4939827"/>
              <a:gd name="connsiteX117" fmla="*/ 3074187 w 12192000"/>
              <a:gd name="connsiteY117" fmla="*/ 243226 h 4939827"/>
              <a:gd name="connsiteX118" fmla="*/ 3103677 w 12192000"/>
              <a:gd name="connsiteY118" fmla="*/ 209527 h 4939827"/>
              <a:gd name="connsiteX119" fmla="*/ 3126759 w 12192000"/>
              <a:gd name="connsiteY119" fmla="*/ 211226 h 4939827"/>
              <a:gd name="connsiteX120" fmla="*/ 3164020 w 12192000"/>
              <a:gd name="connsiteY120" fmla="*/ 212779 h 4939827"/>
              <a:gd name="connsiteX121" fmla="*/ 3285019 w 12192000"/>
              <a:gd name="connsiteY121" fmla="*/ 220535 h 4939827"/>
              <a:gd name="connsiteX122" fmla="*/ 3365154 w 12192000"/>
              <a:gd name="connsiteY122" fmla="*/ 226416 h 4939827"/>
              <a:gd name="connsiteX123" fmla="*/ 3367507 w 12192000"/>
              <a:gd name="connsiteY123" fmla="*/ 225416 h 4939827"/>
              <a:gd name="connsiteX124" fmla="*/ 3387567 w 12192000"/>
              <a:gd name="connsiteY124" fmla="*/ 227103 h 4939827"/>
              <a:gd name="connsiteX125" fmla="*/ 3424753 w 12192000"/>
              <a:gd name="connsiteY125" fmla="*/ 244380 h 4939827"/>
              <a:gd name="connsiteX126" fmla="*/ 3498001 w 12192000"/>
              <a:gd name="connsiteY126" fmla="*/ 231941 h 4939827"/>
              <a:gd name="connsiteX127" fmla="*/ 3561557 w 12192000"/>
              <a:gd name="connsiteY127" fmla="*/ 228095 h 4939827"/>
              <a:gd name="connsiteX128" fmla="*/ 3611920 w 12192000"/>
              <a:gd name="connsiteY128" fmla="*/ 218094 h 4939827"/>
              <a:gd name="connsiteX129" fmla="*/ 3620528 w 12192000"/>
              <a:gd name="connsiteY129" fmla="*/ 218788 h 4939827"/>
              <a:gd name="connsiteX130" fmla="*/ 3620766 w 12192000"/>
              <a:gd name="connsiteY130" fmla="*/ 218511 h 4939827"/>
              <a:gd name="connsiteX131" fmla="*/ 3629977 w 12192000"/>
              <a:gd name="connsiteY131" fmla="*/ 218664 h 4939827"/>
              <a:gd name="connsiteX132" fmla="*/ 3636217 w 12192000"/>
              <a:gd name="connsiteY132" fmla="*/ 220048 h 4939827"/>
              <a:gd name="connsiteX133" fmla="*/ 3709484 w 12192000"/>
              <a:gd name="connsiteY133" fmla="*/ 186927 h 4939827"/>
              <a:gd name="connsiteX134" fmla="*/ 3761342 w 12192000"/>
              <a:gd name="connsiteY134" fmla="*/ 177474 h 4939827"/>
              <a:gd name="connsiteX135" fmla="*/ 3799748 w 12192000"/>
              <a:gd name="connsiteY135" fmla="*/ 167154 h 4939827"/>
              <a:gd name="connsiteX136" fmla="*/ 3812225 w 12192000"/>
              <a:gd name="connsiteY136" fmla="*/ 189020 h 4939827"/>
              <a:gd name="connsiteX137" fmla="*/ 3864537 w 12192000"/>
              <a:gd name="connsiteY137" fmla="*/ 200742 h 4939827"/>
              <a:gd name="connsiteX138" fmla="*/ 4028476 w 12192000"/>
              <a:gd name="connsiteY138" fmla="*/ 223679 h 4939827"/>
              <a:gd name="connsiteX139" fmla="*/ 4191582 w 12192000"/>
              <a:gd name="connsiteY139" fmla="*/ 238952 h 4939827"/>
              <a:gd name="connsiteX140" fmla="*/ 4251024 w 12192000"/>
              <a:gd name="connsiteY140" fmla="*/ 240874 h 4939827"/>
              <a:gd name="connsiteX141" fmla="*/ 4355275 w 12192000"/>
              <a:gd name="connsiteY141" fmla="*/ 260205 h 4939827"/>
              <a:gd name="connsiteX142" fmla="*/ 4423807 w 12192000"/>
              <a:gd name="connsiteY142" fmla="*/ 270366 h 4939827"/>
              <a:gd name="connsiteX143" fmla="*/ 4558432 w 12192000"/>
              <a:gd name="connsiteY143" fmla="*/ 269194 h 4939827"/>
              <a:gd name="connsiteX144" fmla="*/ 4635061 w 12192000"/>
              <a:gd name="connsiteY144" fmla="*/ 280682 h 4939827"/>
              <a:gd name="connsiteX145" fmla="*/ 4807427 w 12192000"/>
              <a:gd name="connsiteY145" fmla="*/ 276835 h 4939827"/>
              <a:gd name="connsiteX146" fmla="*/ 5028933 w 12192000"/>
              <a:gd name="connsiteY146" fmla="*/ 183887 h 4939827"/>
              <a:gd name="connsiteX147" fmla="*/ 5093642 w 12192000"/>
              <a:gd name="connsiteY147" fmla="*/ 177214 h 4939827"/>
              <a:gd name="connsiteX148" fmla="*/ 5102642 w 12192000"/>
              <a:gd name="connsiteY148" fmla="*/ 186816 h 4939827"/>
              <a:gd name="connsiteX149" fmla="*/ 5193590 w 12192000"/>
              <a:gd name="connsiteY149" fmla="*/ 136361 h 4939827"/>
              <a:gd name="connsiteX150" fmla="*/ 5323922 w 12192000"/>
              <a:gd name="connsiteY150" fmla="*/ 146332 h 4939827"/>
              <a:gd name="connsiteX151" fmla="*/ 5421860 w 12192000"/>
              <a:gd name="connsiteY151" fmla="*/ 167298 h 4939827"/>
              <a:gd name="connsiteX152" fmla="*/ 5476948 w 12192000"/>
              <a:gd name="connsiteY152" fmla="*/ 173249 h 4939827"/>
              <a:gd name="connsiteX153" fmla="*/ 5516842 w 12192000"/>
              <a:gd name="connsiteY153" fmla="*/ 184018 h 4939827"/>
              <a:gd name="connsiteX154" fmla="*/ 5619415 w 12192000"/>
              <a:gd name="connsiteY154" fmla="*/ 176781 h 4939827"/>
              <a:gd name="connsiteX155" fmla="*/ 5789867 w 12192000"/>
              <a:gd name="connsiteY155" fmla="*/ 150304 h 4939827"/>
              <a:gd name="connsiteX156" fmla="*/ 5825953 w 12192000"/>
              <a:gd name="connsiteY156" fmla="*/ 147907 h 4939827"/>
              <a:gd name="connsiteX157" fmla="*/ 5856168 w 12192000"/>
              <a:gd name="connsiteY157" fmla="*/ 158719 h 4939827"/>
              <a:gd name="connsiteX158" fmla="*/ 5862476 w 12192000"/>
              <a:gd name="connsiteY158" fmla="*/ 172447 h 4939827"/>
              <a:gd name="connsiteX159" fmla="*/ 5882195 w 12192000"/>
              <a:gd name="connsiteY159" fmla="*/ 173195 h 4939827"/>
              <a:gd name="connsiteX160" fmla="*/ 5887271 w 12192000"/>
              <a:gd name="connsiteY160" fmla="*/ 176084 h 4939827"/>
              <a:gd name="connsiteX161" fmla="*/ 5916552 w 12192000"/>
              <a:gd name="connsiteY161" fmla="*/ 189955 h 4939827"/>
              <a:gd name="connsiteX162" fmla="*/ 5983240 w 12192000"/>
              <a:gd name="connsiteY162" fmla="*/ 152755 h 4939827"/>
              <a:gd name="connsiteX163" fmla="*/ 6061852 w 12192000"/>
              <a:gd name="connsiteY163" fmla="*/ 161953 h 4939827"/>
              <a:gd name="connsiteX164" fmla="*/ 6531386 w 12192000"/>
              <a:gd name="connsiteY164" fmla="*/ 156103 h 4939827"/>
              <a:gd name="connsiteX165" fmla="*/ 6721509 w 12192000"/>
              <a:gd name="connsiteY165" fmla="*/ 54829 h 4939827"/>
              <a:gd name="connsiteX166" fmla="*/ 6947884 w 12192000"/>
              <a:gd name="connsiteY166" fmla="*/ 47587 h 4939827"/>
              <a:gd name="connsiteX167" fmla="*/ 6965101 w 12192000"/>
              <a:gd name="connsiteY167" fmla="*/ 25718 h 4939827"/>
              <a:gd name="connsiteX168" fmla="*/ 6986370 w 12192000"/>
              <a:gd name="connsiteY168" fmla="*/ 12659 h 4939827"/>
              <a:gd name="connsiteX169" fmla="*/ 6989536 w 12192000"/>
              <a:gd name="connsiteY169" fmla="*/ 14528 h 4939827"/>
              <a:gd name="connsiteX170" fmla="*/ 7015933 w 12192000"/>
              <a:gd name="connsiteY170" fmla="*/ 9653 h 4939827"/>
              <a:gd name="connsiteX171" fmla="*/ 7020592 w 12192000"/>
              <a:gd name="connsiteY171" fmla="*/ 1651 h 4939827"/>
              <a:gd name="connsiteX172" fmla="*/ 7025905 w 12192000"/>
              <a:gd name="connsiteY172"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43464 w 12192000"/>
              <a:gd name="connsiteY12" fmla="*/ 68367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37675 w 12192000"/>
              <a:gd name="connsiteY17" fmla="*/ 204438 h 4939827"/>
              <a:gd name="connsiteX18" fmla="*/ 7952584 w 12192000"/>
              <a:gd name="connsiteY18" fmla="*/ 170181 h 4939827"/>
              <a:gd name="connsiteX19" fmla="*/ 8009534 w 12192000"/>
              <a:gd name="connsiteY19" fmla="*/ 176441 h 4939827"/>
              <a:gd name="connsiteX20" fmla="*/ 8058681 w 12192000"/>
              <a:gd name="connsiteY20" fmla="*/ 219431 h 4939827"/>
              <a:gd name="connsiteX21" fmla="*/ 8126175 w 12192000"/>
              <a:gd name="connsiteY21" fmla="*/ 240005 h 4939827"/>
              <a:gd name="connsiteX22" fmla="*/ 8166439 w 12192000"/>
              <a:gd name="connsiteY22" fmla="*/ 252699 h 4939827"/>
              <a:gd name="connsiteX23" fmla="*/ 8281371 w 12192000"/>
              <a:gd name="connsiteY23" fmla="*/ 256875 h 4939827"/>
              <a:gd name="connsiteX24" fmla="*/ 8381609 w 12192000"/>
              <a:gd name="connsiteY24" fmla="*/ 240618 h 4939827"/>
              <a:gd name="connsiteX25" fmla="*/ 8406759 w 12192000"/>
              <a:gd name="connsiteY25" fmla="*/ 232517 h 4939827"/>
              <a:gd name="connsiteX26" fmla="*/ 8426506 w 12192000"/>
              <a:gd name="connsiteY26" fmla="*/ 241842 h 4939827"/>
              <a:gd name="connsiteX27" fmla="*/ 8427949 w 12192000"/>
              <a:gd name="connsiteY27" fmla="*/ 240981 h 4939827"/>
              <a:gd name="connsiteX28" fmla="*/ 8441468 w 12192000"/>
              <a:gd name="connsiteY28" fmla="*/ 241157 h 4939827"/>
              <a:gd name="connsiteX29" fmla="*/ 8565757 w 12192000"/>
              <a:gd name="connsiteY29" fmla="*/ 255317 h 4939827"/>
              <a:gd name="connsiteX30" fmla="*/ 8573171 w 12192000"/>
              <a:gd name="connsiteY30" fmla="*/ 258426 h 4939827"/>
              <a:gd name="connsiteX31" fmla="*/ 8573548 w 12192000"/>
              <a:gd name="connsiteY31" fmla="*/ 258241 h 4939827"/>
              <a:gd name="connsiteX32" fmla="*/ 8581827 w 12192000"/>
              <a:gd name="connsiteY32" fmla="*/ 261028 h 4939827"/>
              <a:gd name="connsiteX33" fmla="*/ 8586687 w 12192000"/>
              <a:gd name="connsiteY33" fmla="*/ 264089 h 4939827"/>
              <a:gd name="connsiteX34" fmla="*/ 8601067 w 12192000"/>
              <a:gd name="connsiteY34" fmla="*/ 270114 h 4939827"/>
              <a:gd name="connsiteX35" fmla="*/ 8672650 w 12192000"/>
              <a:gd name="connsiteY35" fmla="*/ 254821 h 4939827"/>
              <a:gd name="connsiteX36" fmla="*/ 8785543 w 12192000"/>
              <a:gd name="connsiteY36" fmla="*/ 263406 h 4939827"/>
              <a:gd name="connsiteX37" fmla="*/ 8830588 w 12192000"/>
              <a:gd name="connsiteY37" fmla="*/ 265483 h 4939827"/>
              <a:gd name="connsiteX38" fmla="*/ 8905142 w 12192000"/>
              <a:gd name="connsiteY38" fmla="*/ 264958 h 4939827"/>
              <a:gd name="connsiteX39" fmla="*/ 8968582 w 12192000"/>
              <a:gd name="connsiteY39" fmla="*/ 262728 h 4939827"/>
              <a:gd name="connsiteX40" fmla="*/ 8972994 w 12192000"/>
              <a:gd name="connsiteY40" fmla="*/ 263284 h 4939827"/>
              <a:gd name="connsiteX41" fmla="*/ 9004605 w 12192000"/>
              <a:gd name="connsiteY41" fmla="*/ 258041 h 4939827"/>
              <a:gd name="connsiteX42" fmla="*/ 9016165 w 12192000"/>
              <a:gd name="connsiteY42" fmla="*/ 261258 h 4939827"/>
              <a:gd name="connsiteX43" fmla="*/ 9043297 w 12192000"/>
              <a:gd name="connsiteY43" fmla="*/ 281547 h 4939827"/>
              <a:gd name="connsiteX44" fmla="*/ 9048315 w 12192000"/>
              <a:gd name="connsiteY44" fmla="*/ 279264 h 4939827"/>
              <a:gd name="connsiteX45" fmla="*/ 9054706 w 12192000"/>
              <a:gd name="connsiteY45" fmla="*/ 278538 h 4939827"/>
              <a:gd name="connsiteX46" fmla="*/ 9070919 w 12192000"/>
              <a:gd name="connsiteY46" fmla="*/ 281810 h 4939827"/>
              <a:gd name="connsiteX47" fmla="*/ 9076813 w 12192000"/>
              <a:gd name="connsiteY47" fmla="*/ 283909 h 4939827"/>
              <a:gd name="connsiteX48" fmla="*/ 9085871 w 12192000"/>
              <a:gd name="connsiteY48" fmla="*/ 285133 h 4939827"/>
              <a:gd name="connsiteX49" fmla="*/ 9086159 w 12192000"/>
              <a:gd name="connsiteY49" fmla="*/ 284887 h 4939827"/>
              <a:gd name="connsiteX50" fmla="*/ 9134606 w 12192000"/>
              <a:gd name="connsiteY50" fmla="*/ 288168 h 4939827"/>
              <a:gd name="connsiteX51" fmla="*/ 9195590 w 12192000"/>
              <a:gd name="connsiteY51" fmla="*/ 279568 h 4939827"/>
              <a:gd name="connsiteX52" fmla="*/ 9219336 w 12192000"/>
              <a:gd name="connsiteY52" fmla="*/ 278133 h 4939827"/>
              <a:gd name="connsiteX53" fmla="*/ 9232362 w 12192000"/>
              <a:gd name="connsiteY53" fmla="*/ 275894 h 4939827"/>
              <a:gd name="connsiteX54" fmla="*/ 9233396 w 12192000"/>
              <a:gd name="connsiteY54" fmla="*/ 274803 h 4939827"/>
              <a:gd name="connsiteX55" fmla="*/ 9256213 w 12192000"/>
              <a:gd name="connsiteY55" fmla="*/ 281576 h 4939827"/>
              <a:gd name="connsiteX56" fmla="*/ 9262377 w 12192000"/>
              <a:gd name="connsiteY56" fmla="*/ 286635 h 4939827"/>
              <a:gd name="connsiteX57" fmla="*/ 9287089 w 12192000"/>
              <a:gd name="connsiteY57" fmla="*/ 303891 h 4939827"/>
              <a:gd name="connsiteX58" fmla="*/ 9371484 w 12192000"/>
              <a:gd name="connsiteY58" fmla="*/ 329634 h 4939827"/>
              <a:gd name="connsiteX59" fmla="*/ 9404829 w 12192000"/>
              <a:gd name="connsiteY59" fmla="*/ 339038 h 4939827"/>
              <a:gd name="connsiteX60" fmla="*/ 9427021 w 12192000"/>
              <a:gd name="connsiteY60" fmla="*/ 358784 h 4939827"/>
              <a:gd name="connsiteX61" fmla="*/ 9670844 w 12192000"/>
              <a:gd name="connsiteY61" fmla="*/ 405128 h 4939827"/>
              <a:gd name="connsiteX62" fmla="*/ 9816083 w 12192000"/>
              <a:gd name="connsiteY62" fmla="*/ 416573 h 4939827"/>
              <a:gd name="connsiteX63" fmla="*/ 9936741 w 12192000"/>
              <a:gd name="connsiteY63" fmla="*/ 437044 h 4939827"/>
              <a:gd name="connsiteX64" fmla="*/ 10050093 w 12192000"/>
              <a:gd name="connsiteY64" fmla="*/ 443783 h 4939827"/>
              <a:gd name="connsiteX65" fmla="*/ 10130090 w 12192000"/>
              <a:gd name="connsiteY65" fmla="*/ 459520 h 4939827"/>
              <a:gd name="connsiteX66" fmla="*/ 10173456 w 12192000"/>
              <a:gd name="connsiteY66" fmla="*/ 457749 h 4939827"/>
              <a:gd name="connsiteX67" fmla="*/ 10218232 w 12192000"/>
              <a:gd name="connsiteY67" fmla="*/ 459820 h 4939827"/>
              <a:gd name="connsiteX68" fmla="*/ 10354176 w 12192000"/>
              <a:gd name="connsiteY68" fmla="*/ 471377 h 4939827"/>
              <a:gd name="connsiteX69" fmla="*/ 10430681 w 12192000"/>
              <a:gd name="connsiteY69" fmla="*/ 481226 h 4939827"/>
              <a:gd name="connsiteX70" fmla="*/ 10478169 w 12192000"/>
              <a:gd name="connsiteY70" fmla="*/ 481774 h 4939827"/>
              <a:gd name="connsiteX71" fmla="*/ 10540907 w 12192000"/>
              <a:gd name="connsiteY71" fmla="*/ 485607 h 4939827"/>
              <a:gd name="connsiteX72" fmla="*/ 10614941 w 12192000"/>
              <a:gd name="connsiteY72" fmla="*/ 487592 h 4939827"/>
              <a:gd name="connsiteX73" fmla="*/ 10674098 w 12192000"/>
              <a:gd name="connsiteY73" fmla="*/ 521656 h 4939827"/>
              <a:gd name="connsiteX74" fmla="*/ 10874834 w 12192000"/>
              <a:gd name="connsiteY74" fmla="*/ 574867 h 4939827"/>
              <a:gd name="connsiteX75" fmla="*/ 10944981 w 12192000"/>
              <a:gd name="connsiteY75" fmla="*/ 615042 h 4939827"/>
              <a:gd name="connsiteX76" fmla="*/ 11006376 w 12192000"/>
              <a:gd name="connsiteY76" fmla="*/ 645957 h 4939827"/>
              <a:gd name="connsiteX77" fmla="*/ 11076308 w 12192000"/>
              <a:gd name="connsiteY77" fmla="*/ 675698 h 4939827"/>
              <a:gd name="connsiteX78" fmla="*/ 11148789 w 12192000"/>
              <a:gd name="connsiteY78" fmla="*/ 685041 h 4939827"/>
              <a:gd name="connsiteX79" fmla="*/ 11249129 w 12192000"/>
              <a:gd name="connsiteY79" fmla="*/ 684218 h 4939827"/>
              <a:gd name="connsiteX80" fmla="*/ 11299915 w 12192000"/>
              <a:gd name="connsiteY80" fmla="*/ 692177 h 4939827"/>
              <a:gd name="connsiteX81" fmla="*/ 11386973 w 12192000"/>
              <a:gd name="connsiteY81" fmla="*/ 708209 h 4939827"/>
              <a:gd name="connsiteX82" fmla="*/ 11500105 w 12192000"/>
              <a:gd name="connsiteY82" fmla="*/ 735014 h 4939827"/>
              <a:gd name="connsiteX83" fmla="*/ 11621735 w 12192000"/>
              <a:gd name="connsiteY83" fmla="*/ 789584 h 4939827"/>
              <a:gd name="connsiteX84" fmla="*/ 11691200 w 12192000"/>
              <a:gd name="connsiteY84" fmla="*/ 867902 h 4939827"/>
              <a:gd name="connsiteX85" fmla="*/ 11819427 w 12192000"/>
              <a:gd name="connsiteY85" fmla="*/ 911634 h 4939827"/>
              <a:gd name="connsiteX86" fmla="*/ 11969720 w 12192000"/>
              <a:gd name="connsiteY86" fmla="*/ 964737 h 4939827"/>
              <a:gd name="connsiteX87" fmla="*/ 12055766 w 12192000"/>
              <a:gd name="connsiteY87" fmla="*/ 991268 h 4939827"/>
              <a:gd name="connsiteX88" fmla="*/ 12171539 w 12192000"/>
              <a:gd name="connsiteY88" fmla="*/ 995427 h 4939827"/>
              <a:gd name="connsiteX89" fmla="*/ 12187831 w 12192000"/>
              <a:gd name="connsiteY89" fmla="*/ 996580 h 4939827"/>
              <a:gd name="connsiteX90" fmla="*/ 12192000 w 12192000"/>
              <a:gd name="connsiteY90" fmla="*/ 996726 h 4939827"/>
              <a:gd name="connsiteX91" fmla="*/ 12192000 w 12192000"/>
              <a:gd name="connsiteY91" fmla="*/ 4939827 h 4939827"/>
              <a:gd name="connsiteX92" fmla="*/ 0 w 12192000"/>
              <a:gd name="connsiteY92" fmla="*/ 4939827 h 4939827"/>
              <a:gd name="connsiteX93" fmla="*/ 0 w 12192000"/>
              <a:gd name="connsiteY93" fmla="*/ 512043 h 4939827"/>
              <a:gd name="connsiteX94" fmla="*/ 7381 w 12192000"/>
              <a:gd name="connsiteY94" fmla="*/ 512580 h 4939827"/>
              <a:gd name="connsiteX95" fmla="*/ 100029 w 12192000"/>
              <a:gd name="connsiteY95" fmla="*/ 504758 h 4939827"/>
              <a:gd name="connsiteX96" fmla="*/ 155244 w 12192000"/>
              <a:gd name="connsiteY96" fmla="*/ 525130 h 4939827"/>
              <a:gd name="connsiteX97" fmla="*/ 254366 w 12192000"/>
              <a:gd name="connsiteY97" fmla="*/ 534449 h 4939827"/>
              <a:gd name="connsiteX98" fmla="*/ 447292 w 12192000"/>
              <a:gd name="connsiteY98" fmla="*/ 542725 h 4939827"/>
              <a:gd name="connsiteX99" fmla="*/ 628105 w 12192000"/>
              <a:gd name="connsiteY99" fmla="*/ 547853 h 4939827"/>
              <a:gd name="connsiteX100" fmla="*/ 783146 w 12192000"/>
              <a:gd name="connsiteY100" fmla="*/ 591799 h 4939827"/>
              <a:gd name="connsiteX101" fmla="*/ 1043676 w 12192000"/>
              <a:gd name="connsiteY101" fmla="*/ 591887 h 4939827"/>
              <a:gd name="connsiteX102" fmla="*/ 1281816 w 12192000"/>
              <a:gd name="connsiteY102" fmla="*/ 520946 h 4939827"/>
              <a:gd name="connsiteX103" fmla="*/ 1486347 w 12192000"/>
              <a:gd name="connsiteY103" fmla="*/ 487310 h 4939827"/>
              <a:gd name="connsiteX104" fmla="*/ 1568079 w 12192000"/>
              <a:gd name="connsiteY104" fmla="*/ 462531 h 4939827"/>
              <a:gd name="connsiteX105" fmla="*/ 1622516 w 12192000"/>
              <a:gd name="connsiteY105" fmla="*/ 466058 h 4939827"/>
              <a:gd name="connsiteX106" fmla="*/ 1655457 w 12192000"/>
              <a:gd name="connsiteY106" fmla="*/ 465359 h 4939827"/>
              <a:gd name="connsiteX107" fmla="*/ 1717454 w 12192000"/>
              <a:gd name="connsiteY107" fmla="*/ 417203 h 4939827"/>
              <a:gd name="connsiteX108" fmla="*/ 1913794 w 12192000"/>
              <a:gd name="connsiteY108" fmla="*/ 365255 h 4939827"/>
              <a:gd name="connsiteX109" fmla="*/ 2129762 w 12192000"/>
              <a:gd name="connsiteY109" fmla="*/ 367832 h 4939827"/>
              <a:gd name="connsiteX110" fmla="*/ 2376970 w 12192000"/>
              <a:gd name="connsiteY110" fmla="*/ 350129 h 4939827"/>
              <a:gd name="connsiteX111" fmla="*/ 2480155 w 12192000"/>
              <a:gd name="connsiteY111" fmla="*/ 359227 h 4939827"/>
              <a:gd name="connsiteX112" fmla="*/ 2586782 w 12192000"/>
              <a:gd name="connsiteY112" fmla="*/ 339352 h 4939827"/>
              <a:gd name="connsiteX113" fmla="*/ 2654496 w 12192000"/>
              <a:gd name="connsiteY113" fmla="*/ 315431 h 4939827"/>
              <a:gd name="connsiteX114" fmla="*/ 2788947 w 12192000"/>
              <a:gd name="connsiteY114" fmla="*/ 250375 h 4939827"/>
              <a:gd name="connsiteX115" fmla="*/ 2885389 w 12192000"/>
              <a:gd name="connsiteY115" fmla="*/ 255259 h 4939827"/>
              <a:gd name="connsiteX116" fmla="*/ 3045916 w 12192000"/>
              <a:gd name="connsiteY116" fmla="*/ 261030 h 4939827"/>
              <a:gd name="connsiteX117" fmla="*/ 3074187 w 12192000"/>
              <a:gd name="connsiteY117" fmla="*/ 243226 h 4939827"/>
              <a:gd name="connsiteX118" fmla="*/ 3103677 w 12192000"/>
              <a:gd name="connsiteY118" fmla="*/ 209527 h 4939827"/>
              <a:gd name="connsiteX119" fmla="*/ 3126759 w 12192000"/>
              <a:gd name="connsiteY119" fmla="*/ 211226 h 4939827"/>
              <a:gd name="connsiteX120" fmla="*/ 3164020 w 12192000"/>
              <a:gd name="connsiteY120" fmla="*/ 212779 h 4939827"/>
              <a:gd name="connsiteX121" fmla="*/ 3285019 w 12192000"/>
              <a:gd name="connsiteY121" fmla="*/ 220535 h 4939827"/>
              <a:gd name="connsiteX122" fmla="*/ 3365154 w 12192000"/>
              <a:gd name="connsiteY122" fmla="*/ 226416 h 4939827"/>
              <a:gd name="connsiteX123" fmla="*/ 3367507 w 12192000"/>
              <a:gd name="connsiteY123" fmla="*/ 225416 h 4939827"/>
              <a:gd name="connsiteX124" fmla="*/ 3387567 w 12192000"/>
              <a:gd name="connsiteY124" fmla="*/ 227103 h 4939827"/>
              <a:gd name="connsiteX125" fmla="*/ 3424753 w 12192000"/>
              <a:gd name="connsiteY125" fmla="*/ 244380 h 4939827"/>
              <a:gd name="connsiteX126" fmla="*/ 3498001 w 12192000"/>
              <a:gd name="connsiteY126" fmla="*/ 231941 h 4939827"/>
              <a:gd name="connsiteX127" fmla="*/ 3561557 w 12192000"/>
              <a:gd name="connsiteY127" fmla="*/ 228095 h 4939827"/>
              <a:gd name="connsiteX128" fmla="*/ 3611920 w 12192000"/>
              <a:gd name="connsiteY128" fmla="*/ 218094 h 4939827"/>
              <a:gd name="connsiteX129" fmla="*/ 3620528 w 12192000"/>
              <a:gd name="connsiteY129" fmla="*/ 218788 h 4939827"/>
              <a:gd name="connsiteX130" fmla="*/ 3620766 w 12192000"/>
              <a:gd name="connsiteY130" fmla="*/ 218511 h 4939827"/>
              <a:gd name="connsiteX131" fmla="*/ 3629977 w 12192000"/>
              <a:gd name="connsiteY131" fmla="*/ 218664 h 4939827"/>
              <a:gd name="connsiteX132" fmla="*/ 3636217 w 12192000"/>
              <a:gd name="connsiteY132" fmla="*/ 220048 h 4939827"/>
              <a:gd name="connsiteX133" fmla="*/ 3709484 w 12192000"/>
              <a:gd name="connsiteY133" fmla="*/ 186927 h 4939827"/>
              <a:gd name="connsiteX134" fmla="*/ 3761342 w 12192000"/>
              <a:gd name="connsiteY134" fmla="*/ 177474 h 4939827"/>
              <a:gd name="connsiteX135" fmla="*/ 3799748 w 12192000"/>
              <a:gd name="connsiteY135" fmla="*/ 167154 h 4939827"/>
              <a:gd name="connsiteX136" fmla="*/ 3812225 w 12192000"/>
              <a:gd name="connsiteY136" fmla="*/ 189020 h 4939827"/>
              <a:gd name="connsiteX137" fmla="*/ 3864537 w 12192000"/>
              <a:gd name="connsiteY137" fmla="*/ 200742 h 4939827"/>
              <a:gd name="connsiteX138" fmla="*/ 4028476 w 12192000"/>
              <a:gd name="connsiteY138" fmla="*/ 223679 h 4939827"/>
              <a:gd name="connsiteX139" fmla="*/ 4191582 w 12192000"/>
              <a:gd name="connsiteY139" fmla="*/ 238952 h 4939827"/>
              <a:gd name="connsiteX140" fmla="*/ 4251024 w 12192000"/>
              <a:gd name="connsiteY140" fmla="*/ 240874 h 4939827"/>
              <a:gd name="connsiteX141" fmla="*/ 4355275 w 12192000"/>
              <a:gd name="connsiteY141" fmla="*/ 260205 h 4939827"/>
              <a:gd name="connsiteX142" fmla="*/ 4423807 w 12192000"/>
              <a:gd name="connsiteY142" fmla="*/ 270366 h 4939827"/>
              <a:gd name="connsiteX143" fmla="*/ 4558432 w 12192000"/>
              <a:gd name="connsiteY143" fmla="*/ 269194 h 4939827"/>
              <a:gd name="connsiteX144" fmla="*/ 4635061 w 12192000"/>
              <a:gd name="connsiteY144" fmla="*/ 280682 h 4939827"/>
              <a:gd name="connsiteX145" fmla="*/ 4807427 w 12192000"/>
              <a:gd name="connsiteY145" fmla="*/ 276835 h 4939827"/>
              <a:gd name="connsiteX146" fmla="*/ 5028933 w 12192000"/>
              <a:gd name="connsiteY146" fmla="*/ 183887 h 4939827"/>
              <a:gd name="connsiteX147" fmla="*/ 5093642 w 12192000"/>
              <a:gd name="connsiteY147" fmla="*/ 177214 h 4939827"/>
              <a:gd name="connsiteX148" fmla="*/ 5102642 w 12192000"/>
              <a:gd name="connsiteY148" fmla="*/ 186816 h 4939827"/>
              <a:gd name="connsiteX149" fmla="*/ 5193590 w 12192000"/>
              <a:gd name="connsiteY149" fmla="*/ 136361 h 4939827"/>
              <a:gd name="connsiteX150" fmla="*/ 5323922 w 12192000"/>
              <a:gd name="connsiteY150" fmla="*/ 146332 h 4939827"/>
              <a:gd name="connsiteX151" fmla="*/ 5421860 w 12192000"/>
              <a:gd name="connsiteY151" fmla="*/ 167298 h 4939827"/>
              <a:gd name="connsiteX152" fmla="*/ 5476948 w 12192000"/>
              <a:gd name="connsiteY152" fmla="*/ 173249 h 4939827"/>
              <a:gd name="connsiteX153" fmla="*/ 5516842 w 12192000"/>
              <a:gd name="connsiteY153" fmla="*/ 184018 h 4939827"/>
              <a:gd name="connsiteX154" fmla="*/ 5619415 w 12192000"/>
              <a:gd name="connsiteY154" fmla="*/ 176781 h 4939827"/>
              <a:gd name="connsiteX155" fmla="*/ 5789867 w 12192000"/>
              <a:gd name="connsiteY155" fmla="*/ 150304 h 4939827"/>
              <a:gd name="connsiteX156" fmla="*/ 5825953 w 12192000"/>
              <a:gd name="connsiteY156" fmla="*/ 147907 h 4939827"/>
              <a:gd name="connsiteX157" fmla="*/ 5856168 w 12192000"/>
              <a:gd name="connsiteY157" fmla="*/ 158719 h 4939827"/>
              <a:gd name="connsiteX158" fmla="*/ 5862476 w 12192000"/>
              <a:gd name="connsiteY158" fmla="*/ 172447 h 4939827"/>
              <a:gd name="connsiteX159" fmla="*/ 5882195 w 12192000"/>
              <a:gd name="connsiteY159" fmla="*/ 173195 h 4939827"/>
              <a:gd name="connsiteX160" fmla="*/ 5887271 w 12192000"/>
              <a:gd name="connsiteY160" fmla="*/ 176084 h 4939827"/>
              <a:gd name="connsiteX161" fmla="*/ 5916552 w 12192000"/>
              <a:gd name="connsiteY161" fmla="*/ 189955 h 4939827"/>
              <a:gd name="connsiteX162" fmla="*/ 5983240 w 12192000"/>
              <a:gd name="connsiteY162" fmla="*/ 152755 h 4939827"/>
              <a:gd name="connsiteX163" fmla="*/ 6061852 w 12192000"/>
              <a:gd name="connsiteY163" fmla="*/ 161953 h 4939827"/>
              <a:gd name="connsiteX164" fmla="*/ 6531386 w 12192000"/>
              <a:gd name="connsiteY164" fmla="*/ 156103 h 4939827"/>
              <a:gd name="connsiteX165" fmla="*/ 6947884 w 12192000"/>
              <a:gd name="connsiteY165" fmla="*/ 47587 h 4939827"/>
              <a:gd name="connsiteX166" fmla="*/ 6965101 w 12192000"/>
              <a:gd name="connsiteY166" fmla="*/ 25718 h 4939827"/>
              <a:gd name="connsiteX167" fmla="*/ 6986370 w 12192000"/>
              <a:gd name="connsiteY167" fmla="*/ 12659 h 4939827"/>
              <a:gd name="connsiteX168" fmla="*/ 6989536 w 12192000"/>
              <a:gd name="connsiteY168" fmla="*/ 14528 h 4939827"/>
              <a:gd name="connsiteX169" fmla="*/ 7015933 w 12192000"/>
              <a:gd name="connsiteY169" fmla="*/ 9653 h 4939827"/>
              <a:gd name="connsiteX170" fmla="*/ 7020592 w 12192000"/>
              <a:gd name="connsiteY170" fmla="*/ 1651 h 4939827"/>
              <a:gd name="connsiteX171" fmla="*/ 7025905 w 12192000"/>
              <a:gd name="connsiteY171"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43464 w 12192000"/>
              <a:gd name="connsiteY12" fmla="*/ 68367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37675 w 12192000"/>
              <a:gd name="connsiteY17" fmla="*/ 204438 h 4939827"/>
              <a:gd name="connsiteX18" fmla="*/ 7952584 w 12192000"/>
              <a:gd name="connsiteY18" fmla="*/ 170181 h 4939827"/>
              <a:gd name="connsiteX19" fmla="*/ 8009534 w 12192000"/>
              <a:gd name="connsiteY19" fmla="*/ 176441 h 4939827"/>
              <a:gd name="connsiteX20" fmla="*/ 8058681 w 12192000"/>
              <a:gd name="connsiteY20" fmla="*/ 219431 h 4939827"/>
              <a:gd name="connsiteX21" fmla="*/ 8126175 w 12192000"/>
              <a:gd name="connsiteY21" fmla="*/ 240005 h 4939827"/>
              <a:gd name="connsiteX22" fmla="*/ 8166439 w 12192000"/>
              <a:gd name="connsiteY22" fmla="*/ 252699 h 4939827"/>
              <a:gd name="connsiteX23" fmla="*/ 8281371 w 12192000"/>
              <a:gd name="connsiteY23" fmla="*/ 256875 h 4939827"/>
              <a:gd name="connsiteX24" fmla="*/ 8381609 w 12192000"/>
              <a:gd name="connsiteY24" fmla="*/ 240618 h 4939827"/>
              <a:gd name="connsiteX25" fmla="*/ 8406759 w 12192000"/>
              <a:gd name="connsiteY25" fmla="*/ 232517 h 4939827"/>
              <a:gd name="connsiteX26" fmla="*/ 8426506 w 12192000"/>
              <a:gd name="connsiteY26" fmla="*/ 241842 h 4939827"/>
              <a:gd name="connsiteX27" fmla="*/ 8427949 w 12192000"/>
              <a:gd name="connsiteY27" fmla="*/ 240981 h 4939827"/>
              <a:gd name="connsiteX28" fmla="*/ 8441468 w 12192000"/>
              <a:gd name="connsiteY28" fmla="*/ 241157 h 4939827"/>
              <a:gd name="connsiteX29" fmla="*/ 8565757 w 12192000"/>
              <a:gd name="connsiteY29" fmla="*/ 255317 h 4939827"/>
              <a:gd name="connsiteX30" fmla="*/ 8573171 w 12192000"/>
              <a:gd name="connsiteY30" fmla="*/ 258426 h 4939827"/>
              <a:gd name="connsiteX31" fmla="*/ 8573548 w 12192000"/>
              <a:gd name="connsiteY31" fmla="*/ 258241 h 4939827"/>
              <a:gd name="connsiteX32" fmla="*/ 8581827 w 12192000"/>
              <a:gd name="connsiteY32" fmla="*/ 261028 h 4939827"/>
              <a:gd name="connsiteX33" fmla="*/ 8586687 w 12192000"/>
              <a:gd name="connsiteY33" fmla="*/ 264089 h 4939827"/>
              <a:gd name="connsiteX34" fmla="*/ 8601067 w 12192000"/>
              <a:gd name="connsiteY34" fmla="*/ 270114 h 4939827"/>
              <a:gd name="connsiteX35" fmla="*/ 8672650 w 12192000"/>
              <a:gd name="connsiteY35" fmla="*/ 254821 h 4939827"/>
              <a:gd name="connsiteX36" fmla="*/ 8785543 w 12192000"/>
              <a:gd name="connsiteY36" fmla="*/ 263406 h 4939827"/>
              <a:gd name="connsiteX37" fmla="*/ 8830588 w 12192000"/>
              <a:gd name="connsiteY37" fmla="*/ 265483 h 4939827"/>
              <a:gd name="connsiteX38" fmla="*/ 8905142 w 12192000"/>
              <a:gd name="connsiteY38" fmla="*/ 264958 h 4939827"/>
              <a:gd name="connsiteX39" fmla="*/ 8968582 w 12192000"/>
              <a:gd name="connsiteY39" fmla="*/ 262728 h 4939827"/>
              <a:gd name="connsiteX40" fmla="*/ 8972994 w 12192000"/>
              <a:gd name="connsiteY40" fmla="*/ 263284 h 4939827"/>
              <a:gd name="connsiteX41" fmla="*/ 9004605 w 12192000"/>
              <a:gd name="connsiteY41" fmla="*/ 258041 h 4939827"/>
              <a:gd name="connsiteX42" fmla="*/ 9016165 w 12192000"/>
              <a:gd name="connsiteY42" fmla="*/ 261258 h 4939827"/>
              <a:gd name="connsiteX43" fmla="*/ 9043297 w 12192000"/>
              <a:gd name="connsiteY43" fmla="*/ 281547 h 4939827"/>
              <a:gd name="connsiteX44" fmla="*/ 9048315 w 12192000"/>
              <a:gd name="connsiteY44" fmla="*/ 279264 h 4939827"/>
              <a:gd name="connsiteX45" fmla="*/ 9054706 w 12192000"/>
              <a:gd name="connsiteY45" fmla="*/ 278538 h 4939827"/>
              <a:gd name="connsiteX46" fmla="*/ 9070919 w 12192000"/>
              <a:gd name="connsiteY46" fmla="*/ 281810 h 4939827"/>
              <a:gd name="connsiteX47" fmla="*/ 9076813 w 12192000"/>
              <a:gd name="connsiteY47" fmla="*/ 283909 h 4939827"/>
              <a:gd name="connsiteX48" fmla="*/ 9085871 w 12192000"/>
              <a:gd name="connsiteY48" fmla="*/ 285133 h 4939827"/>
              <a:gd name="connsiteX49" fmla="*/ 9086159 w 12192000"/>
              <a:gd name="connsiteY49" fmla="*/ 284887 h 4939827"/>
              <a:gd name="connsiteX50" fmla="*/ 9134606 w 12192000"/>
              <a:gd name="connsiteY50" fmla="*/ 288168 h 4939827"/>
              <a:gd name="connsiteX51" fmla="*/ 9195590 w 12192000"/>
              <a:gd name="connsiteY51" fmla="*/ 279568 h 4939827"/>
              <a:gd name="connsiteX52" fmla="*/ 9219336 w 12192000"/>
              <a:gd name="connsiteY52" fmla="*/ 278133 h 4939827"/>
              <a:gd name="connsiteX53" fmla="*/ 9232362 w 12192000"/>
              <a:gd name="connsiteY53" fmla="*/ 275894 h 4939827"/>
              <a:gd name="connsiteX54" fmla="*/ 9233396 w 12192000"/>
              <a:gd name="connsiteY54" fmla="*/ 274803 h 4939827"/>
              <a:gd name="connsiteX55" fmla="*/ 9256213 w 12192000"/>
              <a:gd name="connsiteY55" fmla="*/ 281576 h 4939827"/>
              <a:gd name="connsiteX56" fmla="*/ 9262377 w 12192000"/>
              <a:gd name="connsiteY56" fmla="*/ 286635 h 4939827"/>
              <a:gd name="connsiteX57" fmla="*/ 9287089 w 12192000"/>
              <a:gd name="connsiteY57" fmla="*/ 303891 h 4939827"/>
              <a:gd name="connsiteX58" fmla="*/ 9371484 w 12192000"/>
              <a:gd name="connsiteY58" fmla="*/ 329634 h 4939827"/>
              <a:gd name="connsiteX59" fmla="*/ 9404829 w 12192000"/>
              <a:gd name="connsiteY59" fmla="*/ 339038 h 4939827"/>
              <a:gd name="connsiteX60" fmla="*/ 9427021 w 12192000"/>
              <a:gd name="connsiteY60" fmla="*/ 358784 h 4939827"/>
              <a:gd name="connsiteX61" fmla="*/ 9670844 w 12192000"/>
              <a:gd name="connsiteY61" fmla="*/ 405128 h 4939827"/>
              <a:gd name="connsiteX62" fmla="*/ 9816083 w 12192000"/>
              <a:gd name="connsiteY62" fmla="*/ 416573 h 4939827"/>
              <a:gd name="connsiteX63" fmla="*/ 9936741 w 12192000"/>
              <a:gd name="connsiteY63" fmla="*/ 437044 h 4939827"/>
              <a:gd name="connsiteX64" fmla="*/ 10050093 w 12192000"/>
              <a:gd name="connsiteY64" fmla="*/ 443783 h 4939827"/>
              <a:gd name="connsiteX65" fmla="*/ 10130090 w 12192000"/>
              <a:gd name="connsiteY65" fmla="*/ 459520 h 4939827"/>
              <a:gd name="connsiteX66" fmla="*/ 10173456 w 12192000"/>
              <a:gd name="connsiteY66" fmla="*/ 457749 h 4939827"/>
              <a:gd name="connsiteX67" fmla="*/ 10218232 w 12192000"/>
              <a:gd name="connsiteY67" fmla="*/ 459820 h 4939827"/>
              <a:gd name="connsiteX68" fmla="*/ 10354176 w 12192000"/>
              <a:gd name="connsiteY68" fmla="*/ 471377 h 4939827"/>
              <a:gd name="connsiteX69" fmla="*/ 10430681 w 12192000"/>
              <a:gd name="connsiteY69" fmla="*/ 481226 h 4939827"/>
              <a:gd name="connsiteX70" fmla="*/ 10478169 w 12192000"/>
              <a:gd name="connsiteY70" fmla="*/ 481774 h 4939827"/>
              <a:gd name="connsiteX71" fmla="*/ 10540907 w 12192000"/>
              <a:gd name="connsiteY71" fmla="*/ 485607 h 4939827"/>
              <a:gd name="connsiteX72" fmla="*/ 10614941 w 12192000"/>
              <a:gd name="connsiteY72" fmla="*/ 487592 h 4939827"/>
              <a:gd name="connsiteX73" fmla="*/ 10674098 w 12192000"/>
              <a:gd name="connsiteY73" fmla="*/ 521656 h 4939827"/>
              <a:gd name="connsiteX74" fmla="*/ 10874834 w 12192000"/>
              <a:gd name="connsiteY74" fmla="*/ 574867 h 4939827"/>
              <a:gd name="connsiteX75" fmla="*/ 10944981 w 12192000"/>
              <a:gd name="connsiteY75" fmla="*/ 615042 h 4939827"/>
              <a:gd name="connsiteX76" fmla="*/ 11006376 w 12192000"/>
              <a:gd name="connsiteY76" fmla="*/ 645957 h 4939827"/>
              <a:gd name="connsiteX77" fmla="*/ 11076308 w 12192000"/>
              <a:gd name="connsiteY77" fmla="*/ 675698 h 4939827"/>
              <a:gd name="connsiteX78" fmla="*/ 11148789 w 12192000"/>
              <a:gd name="connsiteY78" fmla="*/ 685041 h 4939827"/>
              <a:gd name="connsiteX79" fmla="*/ 11249129 w 12192000"/>
              <a:gd name="connsiteY79" fmla="*/ 684218 h 4939827"/>
              <a:gd name="connsiteX80" fmla="*/ 11299915 w 12192000"/>
              <a:gd name="connsiteY80" fmla="*/ 692177 h 4939827"/>
              <a:gd name="connsiteX81" fmla="*/ 11386973 w 12192000"/>
              <a:gd name="connsiteY81" fmla="*/ 708209 h 4939827"/>
              <a:gd name="connsiteX82" fmla="*/ 11500105 w 12192000"/>
              <a:gd name="connsiteY82" fmla="*/ 735014 h 4939827"/>
              <a:gd name="connsiteX83" fmla="*/ 11621735 w 12192000"/>
              <a:gd name="connsiteY83" fmla="*/ 789584 h 4939827"/>
              <a:gd name="connsiteX84" fmla="*/ 11691200 w 12192000"/>
              <a:gd name="connsiteY84" fmla="*/ 867902 h 4939827"/>
              <a:gd name="connsiteX85" fmla="*/ 11819427 w 12192000"/>
              <a:gd name="connsiteY85" fmla="*/ 911634 h 4939827"/>
              <a:gd name="connsiteX86" fmla="*/ 11969720 w 12192000"/>
              <a:gd name="connsiteY86" fmla="*/ 964737 h 4939827"/>
              <a:gd name="connsiteX87" fmla="*/ 12055766 w 12192000"/>
              <a:gd name="connsiteY87" fmla="*/ 991268 h 4939827"/>
              <a:gd name="connsiteX88" fmla="*/ 12171539 w 12192000"/>
              <a:gd name="connsiteY88" fmla="*/ 995427 h 4939827"/>
              <a:gd name="connsiteX89" fmla="*/ 12187831 w 12192000"/>
              <a:gd name="connsiteY89" fmla="*/ 996580 h 4939827"/>
              <a:gd name="connsiteX90" fmla="*/ 12192000 w 12192000"/>
              <a:gd name="connsiteY90" fmla="*/ 996726 h 4939827"/>
              <a:gd name="connsiteX91" fmla="*/ 12192000 w 12192000"/>
              <a:gd name="connsiteY91" fmla="*/ 4939827 h 4939827"/>
              <a:gd name="connsiteX92" fmla="*/ 0 w 12192000"/>
              <a:gd name="connsiteY92" fmla="*/ 4939827 h 4939827"/>
              <a:gd name="connsiteX93" fmla="*/ 0 w 12192000"/>
              <a:gd name="connsiteY93" fmla="*/ 512043 h 4939827"/>
              <a:gd name="connsiteX94" fmla="*/ 7381 w 12192000"/>
              <a:gd name="connsiteY94" fmla="*/ 512580 h 4939827"/>
              <a:gd name="connsiteX95" fmla="*/ 100029 w 12192000"/>
              <a:gd name="connsiteY95" fmla="*/ 504758 h 4939827"/>
              <a:gd name="connsiteX96" fmla="*/ 155244 w 12192000"/>
              <a:gd name="connsiteY96" fmla="*/ 525130 h 4939827"/>
              <a:gd name="connsiteX97" fmla="*/ 254366 w 12192000"/>
              <a:gd name="connsiteY97" fmla="*/ 534449 h 4939827"/>
              <a:gd name="connsiteX98" fmla="*/ 447292 w 12192000"/>
              <a:gd name="connsiteY98" fmla="*/ 542725 h 4939827"/>
              <a:gd name="connsiteX99" fmla="*/ 628105 w 12192000"/>
              <a:gd name="connsiteY99" fmla="*/ 547853 h 4939827"/>
              <a:gd name="connsiteX100" fmla="*/ 783146 w 12192000"/>
              <a:gd name="connsiteY100" fmla="*/ 591799 h 4939827"/>
              <a:gd name="connsiteX101" fmla="*/ 1043676 w 12192000"/>
              <a:gd name="connsiteY101" fmla="*/ 591887 h 4939827"/>
              <a:gd name="connsiteX102" fmla="*/ 1281816 w 12192000"/>
              <a:gd name="connsiteY102" fmla="*/ 520946 h 4939827"/>
              <a:gd name="connsiteX103" fmla="*/ 1486347 w 12192000"/>
              <a:gd name="connsiteY103" fmla="*/ 487310 h 4939827"/>
              <a:gd name="connsiteX104" fmla="*/ 1568079 w 12192000"/>
              <a:gd name="connsiteY104" fmla="*/ 462531 h 4939827"/>
              <a:gd name="connsiteX105" fmla="*/ 1622516 w 12192000"/>
              <a:gd name="connsiteY105" fmla="*/ 466058 h 4939827"/>
              <a:gd name="connsiteX106" fmla="*/ 1655457 w 12192000"/>
              <a:gd name="connsiteY106" fmla="*/ 465359 h 4939827"/>
              <a:gd name="connsiteX107" fmla="*/ 1717454 w 12192000"/>
              <a:gd name="connsiteY107" fmla="*/ 417203 h 4939827"/>
              <a:gd name="connsiteX108" fmla="*/ 1913794 w 12192000"/>
              <a:gd name="connsiteY108" fmla="*/ 365255 h 4939827"/>
              <a:gd name="connsiteX109" fmla="*/ 2129762 w 12192000"/>
              <a:gd name="connsiteY109" fmla="*/ 367832 h 4939827"/>
              <a:gd name="connsiteX110" fmla="*/ 2376970 w 12192000"/>
              <a:gd name="connsiteY110" fmla="*/ 350129 h 4939827"/>
              <a:gd name="connsiteX111" fmla="*/ 2480155 w 12192000"/>
              <a:gd name="connsiteY111" fmla="*/ 359227 h 4939827"/>
              <a:gd name="connsiteX112" fmla="*/ 2586782 w 12192000"/>
              <a:gd name="connsiteY112" fmla="*/ 339352 h 4939827"/>
              <a:gd name="connsiteX113" fmla="*/ 2654496 w 12192000"/>
              <a:gd name="connsiteY113" fmla="*/ 315431 h 4939827"/>
              <a:gd name="connsiteX114" fmla="*/ 2788947 w 12192000"/>
              <a:gd name="connsiteY114" fmla="*/ 250375 h 4939827"/>
              <a:gd name="connsiteX115" fmla="*/ 2885389 w 12192000"/>
              <a:gd name="connsiteY115" fmla="*/ 255259 h 4939827"/>
              <a:gd name="connsiteX116" fmla="*/ 3045916 w 12192000"/>
              <a:gd name="connsiteY116" fmla="*/ 261030 h 4939827"/>
              <a:gd name="connsiteX117" fmla="*/ 3074187 w 12192000"/>
              <a:gd name="connsiteY117" fmla="*/ 243226 h 4939827"/>
              <a:gd name="connsiteX118" fmla="*/ 3103677 w 12192000"/>
              <a:gd name="connsiteY118" fmla="*/ 209527 h 4939827"/>
              <a:gd name="connsiteX119" fmla="*/ 3126759 w 12192000"/>
              <a:gd name="connsiteY119" fmla="*/ 211226 h 4939827"/>
              <a:gd name="connsiteX120" fmla="*/ 3164020 w 12192000"/>
              <a:gd name="connsiteY120" fmla="*/ 212779 h 4939827"/>
              <a:gd name="connsiteX121" fmla="*/ 3285019 w 12192000"/>
              <a:gd name="connsiteY121" fmla="*/ 220535 h 4939827"/>
              <a:gd name="connsiteX122" fmla="*/ 3365154 w 12192000"/>
              <a:gd name="connsiteY122" fmla="*/ 226416 h 4939827"/>
              <a:gd name="connsiteX123" fmla="*/ 3367507 w 12192000"/>
              <a:gd name="connsiteY123" fmla="*/ 225416 h 4939827"/>
              <a:gd name="connsiteX124" fmla="*/ 3387567 w 12192000"/>
              <a:gd name="connsiteY124" fmla="*/ 227103 h 4939827"/>
              <a:gd name="connsiteX125" fmla="*/ 3424753 w 12192000"/>
              <a:gd name="connsiteY125" fmla="*/ 244380 h 4939827"/>
              <a:gd name="connsiteX126" fmla="*/ 3498001 w 12192000"/>
              <a:gd name="connsiteY126" fmla="*/ 231941 h 4939827"/>
              <a:gd name="connsiteX127" fmla="*/ 3561557 w 12192000"/>
              <a:gd name="connsiteY127" fmla="*/ 228095 h 4939827"/>
              <a:gd name="connsiteX128" fmla="*/ 3611920 w 12192000"/>
              <a:gd name="connsiteY128" fmla="*/ 218094 h 4939827"/>
              <a:gd name="connsiteX129" fmla="*/ 3620528 w 12192000"/>
              <a:gd name="connsiteY129" fmla="*/ 218788 h 4939827"/>
              <a:gd name="connsiteX130" fmla="*/ 3620766 w 12192000"/>
              <a:gd name="connsiteY130" fmla="*/ 218511 h 4939827"/>
              <a:gd name="connsiteX131" fmla="*/ 3629977 w 12192000"/>
              <a:gd name="connsiteY131" fmla="*/ 218664 h 4939827"/>
              <a:gd name="connsiteX132" fmla="*/ 3636217 w 12192000"/>
              <a:gd name="connsiteY132" fmla="*/ 220048 h 4939827"/>
              <a:gd name="connsiteX133" fmla="*/ 3709484 w 12192000"/>
              <a:gd name="connsiteY133" fmla="*/ 186927 h 4939827"/>
              <a:gd name="connsiteX134" fmla="*/ 3761342 w 12192000"/>
              <a:gd name="connsiteY134" fmla="*/ 177474 h 4939827"/>
              <a:gd name="connsiteX135" fmla="*/ 3799748 w 12192000"/>
              <a:gd name="connsiteY135" fmla="*/ 167154 h 4939827"/>
              <a:gd name="connsiteX136" fmla="*/ 3812225 w 12192000"/>
              <a:gd name="connsiteY136" fmla="*/ 189020 h 4939827"/>
              <a:gd name="connsiteX137" fmla="*/ 3864537 w 12192000"/>
              <a:gd name="connsiteY137" fmla="*/ 200742 h 4939827"/>
              <a:gd name="connsiteX138" fmla="*/ 4028476 w 12192000"/>
              <a:gd name="connsiteY138" fmla="*/ 223679 h 4939827"/>
              <a:gd name="connsiteX139" fmla="*/ 4191582 w 12192000"/>
              <a:gd name="connsiteY139" fmla="*/ 238952 h 4939827"/>
              <a:gd name="connsiteX140" fmla="*/ 4251024 w 12192000"/>
              <a:gd name="connsiteY140" fmla="*/ 240874 h 4939827"/>
              <a:gd name="connsiteX141" fmla="*/ 4355275 w 12192000"/>
              <a:gd name="connsiteY141" fmla="*/ 260205 h 4939827"/>
              <a:gd name="connsiteX142" fmla="*/ 4423807 w 12192000"/>
              <a:gd name="connsiteY142" fmla="*/ 270366 h 4939827"/>
              <a:gd name="connsiteX143" fmla="*/ 4558432 w 12192000"/>
              <a:gd name="connsiteY143" fmla="*/ 269194 h 4939827"/>
              <a:gd name="connsiteX144" fmla="*/ 4635061 w 12192000"/>
              <a:gd name="connsiteY144" fmla="*/ 280682 h 4939827"/>
              <a:gd name="connsiteX145" fmla="*/ 4807427 w 12192000"/>
              <a:gd name="connsiteY145" fmla="*/ 276835 h 4939827"/>
              <a:gd name="connsiteX146" fmla="*/ 5028933 w 12192000"/>
              <a:gd name="connsiteY146" fmla="*/ 183887 h 4939827"/>
              <a:gd name="connsiteX147" fmla="*/ 5093642 w 12192000"/>
              <a:gd name="connsiteY147" fmla="*/ 177214 h 4939827"/>
              <a:gd name="connsiteX148" fmla="*/ 5102642 w 12192000"/>
              <a:gd name="connsiteY148" fmla="*/ 186816 h 4939827"/>
              <a:gd name="connsiteX149" fmla="*/ 5193590 w 12192000"/>
              <a:gd name="connsiteY149" fmla="*/ 136361 h 4939827"/>
              <a:gd name="connsiteX150" fmla="*/ 5323922 w 12192000"/>
              <a:gd name="connsiteY150" fmla="*/ 146332 h 4939827"/>
              <a:gd name="connsiteX151" fmla="*/ 5421860 w 12192000"/>
              <a:gd name="connsiteY151" fmla="*/ 167298 h 4939827"/>
              <a:gd name="connsiteX152" fmla="*/ 5476948 w 12192000"/>
              <a:gd name="connsiteY152" fmla="*/ 173249 h 4939827"/>
              <a:gd name="connsiteX153" fmla="*/ 5516842 w 12192000"/>
              <a:gd name="connsiteY153" fmla="*/ 184018 h 4939827"/>
              <a:gd name="connsiteX154" fmla="*/ 5619415 w 12192000"/>
              <a:gd name="connsiteY154" fmla="*/ 176781 h 4939827"/>
              <a:gd name="connsiteX155" fmla="*/ 5789867 w 12192000"/>
              <a:gd name="connsiteY155" fmla="*/ 150304 h 4939827"/>
              <a:gd name="connsiteX156" fmla="*/ 5825953 w 12192000"/>
              <a:gd name="connsiteY156" fmla="*/ 147907 h 4939827"/>
              <a:gd name="connsiteX157" fmla="*/ 5856168 w 12192000"/>
              <a:gd name="connsiteY157" fmla="*/ 158719 h 4939827"/>
              <a:gd name="connsiteX158" fmla="*/ 5862476 w 12192000"/>
              <a:gd name="connsiteY158" fmla="*/ 172447 h 4939827"/>
              <a:gd name="connsiteX159" fmla="*/ 5882195 w 12192000"/>
              <a:gd name="connsiteY159" fmla="*/ 173195 h 4939827"/>
              <a:gd name="connsiteX160" fmla="*/ 5887271 w 12192000"/>
              <a:gd name="connsiteY160" fmla="*/ 176084 h 4939827"/>
              <a:gd name="connsiteX161" fmla="*/ 5916552 w 12192000"/>
              <a:gd name="connsiteY161" fmla="*/ 189955 h 4939827"/>
              <a:gd name="connsiteX162" fmla="*/ 5983240 w 12192000"/>
              <a:gd name="connsiteY162" fmla="*/ 152755 h 4939827"/>
              <a:gd name="connsiteX163" fmla="*/ 6061852 w 12192000"/>
              <a:gd name="connsiteY163" fmla="*/ 161953 h 4939827"/>
              <a:gd name="connsiteX164" fmla="*/ 6531386 w 12192000"/>
              <a:gd name="connsiteY164" fmla="*/ 156103 h 4939827"/>
              <a:gd name="connsiteX165" fmla="*/ 6756965 w 12192000"/>
              <a:gd name="connsiteY165" fmla="*/ 57636 h 4939827"/>
              <a:gd name="connsiteX166" fmla="*/ 6965101 w 12192000"/>
              <a:gd name="connsiteY166" fmla="*/ 25718 h 4939827"/>
              <a:gd name="connsiteX167" fmla="*/ 6986370 w 12192000"/>
              <a:gd name="connsiteY167" fmla="*/ 12659 h 4939827"/>
              <a:gd name="connsiteX168" fmla="*/ 6989536 w 12192000"/>
              <a:gd name="connsiteY168" fmla="*/ 14528 h 4939827"/>
              <a:gd name="connsiteX169" fmla="*/ 7015933 w 12192000"/>
              <a:gd name="connsiteY169" fmla="*/ 9653 h 4939827"/>
              <a:gd name="connsiteX170" fmla="*/ 7020592 w 12192000"/>
              <a:gd name="connsiteY170" fmla="*/ 1651 h 4939827"/>
              <a:gd name="connsiteX171" fmla="*/ 7025905 w 12192000"/>
              <a:gd name="connsiteY171"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43464 w 12192000"/>
              <a:gd name="connsiteY12" fmla="*/ 68367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37675 w 12192000"/>
              <a:gd name="connsiteY17" fmla="*/ 204438 h 4939827"/>
              <a:gd name="connsiteX18" fmla="*/ 7952584 w 12192000"/>
              <a:gd name="connsiteY18" fmla="*/ 170181 h 4939827"/>
              <a:gd name="connsiteX19" fmla="*/ 8009534 w 12192000"/>
              <a:gd name="connsiteY19" fmla="*/ 176441 h 4939827"/>
              <a:gd name="connsiteX20" fmla="*/ 8058681 w 12192000"/>
              <a:gd name="connsiteY20" fmla="*/ 219431 h 4939827"/>
              <a:gd name="connsiteX21" fmla="*/ 8126175 w 12192000"/>
              <a:gd name="connsiteY21" fmla="*/ 240005 h 4939827"/>
              <a:gd name="connsiteX22" fmla="*/ 8166439 w 12192000"/>
              <a:gd name="connsiteY22" fmla="*/ 252699 h 4939827"/>
              <a:gd name="connsiteX23" fmla="*/ 8281371 w 12192000"/>
              <a:gd name="connsiteY23" fmla="*/ 256875 h 4939827"/>
              <a:gd name="connsiteX24" fmla="*/ 8381609 w 12192000"/>
              <a:gd name="connsiteY24" fmla="*/ 240618 h 4939827"/>
              <a:gd name="connsiteX25" fmla="*/ 8406759 w 12192000"/>
              <a:gd name="connsiteY25" fmla="*/ 232517 h 4939827"/>
              <a:gd name="connsiteX26" fmla="*/ 8426506 w 12192000"/>
              <a:gd name="connsiteY26" fmla="*/ 241842 h 4939827"/>
              <a:gd name="connsiteX27" fmla="*/ 8427949 w 12192000"/>
              <a:gd name="connsiteY27" fmla="*/ 240981 h 4939827"/>
              <a:gd name="connsiteX28" fmla="*/ 8441468 w 12192000"/>
              <a:gd name="connsiteY28" fmla="*/ 241157 h 4939827"/>
              <a:gd name="connsiteX29" fmla="*/ 8565757 w 12192000"/>
              <a:gd name="connsiteY29" fmla="*/ 255317 h 4939827"/>
              <a:gd name="connsiteX30" fmla="*/ 8573171 w 12192000"/>
              <a:gd name="connsiteY30" fmla="*/ 258426 h 4939827"/>
              <a:gd name="connsiteX31" fmla="*/ 8573548 w 12192000"/>
              <a:gd name="connsiteY31" fmla="*/ 258241 h 4939827"/>
              <a:gd name="connsiteX32" fmla="*/ 8581827 w 12192000"/>
              <a:gd name="connsiteY32" fmla="*/ 261028 h 4939827"/>
              <a:gd name="connsiteX33" fmla="*/ 8586687 w 12192000"/>
              <a:gd name="connsiteY33" fmla="*/ 264089 h 4939827"/>
              <a:gd name="connsiteX34" fmla="*/ 8601067 w 12192000"/>
              <a:gd name="connsiteY34" fmla="*/ 270114 h 4939827"/>
              <a:gd name="connsiteX35" fmla="*/ 8672650 w 12192000"/>
              <a:gd name="connsiteY35" fmla="*/ 254821 h 4939827"/>
              <a:gd name="connsiteX36" fmla="*/ 8785543 w 12192000"/>
              <a:gd name="connsiteY36" fmla="*/ 263406 h 4939827"/>
              <a:gd name="connsiteX37" fmla="*/ 8830588 w 12192000"/>
              <a:gd name="connsiteY37" fmla="*/ 265483 h 4939827"/>
              <a:gd name="connsiteX38" fmla="*/ 8905142 w 12192000"/>
              <a:gd name="connsiteY38" fmla="*/ 264958 h 4939827"/>
              <a:gd name="connsiteX39" fmla="*/ 8968582 w 12192000"/>
              <a:gd name="connsiteY39" fmla="*/ 262728 h 4939827"/>
              <a:gd name="connsiteX40" fmla="*/ 8972994 w 12192000"/>
              <a:gd name="connsiteY40" fmla="*/ 263284 h 4939827"/>
              <a:gd name="connsiteX41" fmla="*/ 9004605 w 12192000"/>
              <a:gd name="connsiteY41" fmla="*/ 258041 h 4939827"/>
              <a:gd name="connsiteX42" fmla="*/ 9016165 w 12192000"/>
              <a:gd name="connsiteY42" fmla="*/ 261258 h 4939827"/>
              <a:gd name="connsiteX43" fmla="*/ 9043297 w 12192000"/>
              <a:gd name="connsiteY43" fmla="*/ 281547 h 4939827"/>
              <a:gd name="connsiteX44" fmla="*/ 9048315 w 12192000"/>
              <a:gd name="connsiteY44" fmla="*/ 279264 h 4939827"/>
              <a:gd name="connsiteX45" fmla="*/ 9054706 w 12192000"/>
              <a:gd name="connsiteY45" fmla="*/ 278538 h 4939827"/>
              <a:gd name="connsiteX46" fmla="*/ 9070919 w 12192000"/>
              <a:gd name="connsiteY46" fmla="*/ 281810 h 4939827"/>
              <a:gd name="connsiteX47" fmla="*/ 9076813 w 12192000"/>
              <a:gd name="connsiteY47" fmla="*/ 283909 h 4939827"/>
              <a:gd name="connsiteX48" fmla="*/ 9085871 w 12192000"/>
              <a:gd name="connsiteY48" fmla="*/ 285133 h 4939827"/>
              <a:gd name="connsiteX49" fmla="*/ 9086159 w 12192000"/>
              <a:gd name="connsiteY49" fmla="*/ 284887 h 4939827"/>
              <a:gd name="connsiteX50" fmla="*/ 9134606 w 12192000"/>
              <a:gd name="connsiteY50" fmla="*/ 288168 h 4939827"/>
              <a:gd name="connsiteX51" fmla="*/ 9195590 w 12192000"/>
              <a:gd name="connsiteY51" fmla="*/ 279568 h 4939827"/>
              <a:gd name="connsiteX52" fmla="*/ 9219336 w 12192000"/>
              <a:gd name="connsiteY52" fmla="*/ 278133 h 4939827"/>
              <a:gd name="connsiteX53" fmla="*/ 9232362 w 12192000"/>
              <a:gd name="connsiteY53" fmla="*/ 275894 h 4939827"/>
              <a:gd name="connsiteX54" fmla="*/ 9233396 w 12192000"/>
              <a:gd name="connsiteY54" fmla="*/ 274803 h 4939827"/>
              <a:gd name="connsiteX55" fmla="*/ 9256213 w 12192000"/>
              <a:gd name="connsiteY55" fmla="*/ 281576 h 4939827"/>
              <a:gd name="connsiteX56" fmla="*/ 9262377 w 12192000"/>
              <a:gd name="connsiteY56" fmla="*/ 286635 h 4939827"/>
              <a:gd name="connsiteX57" fmla="*/ 9287089 w 12192000"/>
              <a:gd name="connsiteY57" fmla="*/ 303891 h 4939827"/>
              <a:gd name="connsiteX58" fmla="*/ 9371484 w 12192000"/>
              <a:gd name="connsiteY58" fmla="*/ 329634 h 4939827"/>
              <a:gd name="connsiteX59" fmla="*/ 9404829 w 12192000"/>
              <a:gd name="connsiteY59" fmla="*/ 339038 h 4939827"/>
              <a:gd name="connsiteX60" fmla="*/ 9427021 w 12192000"/>
              <a:gd name="connsiteY60" fmla="*/ 358784 h 4939827"/>
              <a:gd name="connsiteX61" fmla="*/ 9670844 w 12192000"/>
              <a:gd name="connsiteY61" fmla="*/ 405128 h 4939827"/>
              <a:gd name="connsiteX62" fmla="*/ 9816083 w 12192000"/>
              <a:gd name="connsiteY62" fmla="*/ 416573 h 4939827"/>
              <a:gd name="connsiteX63" fmla="*/ 9936741 w 12192000"/>
              <a:gd name="connsiteY63" fmla="*/ 437044 h 4939827"/>
              <a:gd name="connsiteX64" fmla="*/ 10050093 w 12192000"/>
              <a:gd name="connsiteY64" fmla="*/ 443783 h 4939827"/>
              <a:gd name="connsiteX65" fmla="*/ 10130090 w 12192000"/>
              <a:gd name="connsiteY65" fmla="*/ 459520 h 4939827"/>
              <a:gd name="connsiteX66" fmla="*/ 10173456 w 12192000"/>
              <a:gd name="connsiteY66" fmla="*/ 457749 h 4939827"/>
              <a:gd name="connsiteX67" fmla="*/ 10218232 w 12192000"/>
              <a:gd name="connsiteY67" fmla="*/ 459820 h 4939827"/>
              <a:gd name="connsiteX68" fmla="*/ 10354176 w 12192000"/>
              <a:gd name="connsiteY68" fmla="*/ 471377 h 4939827"/>
              <a:gd name="connsiteX69" fmla="*/ 10430681 w 12192000"/>
              <a:gd name="connsiteY69" fmla="*/ 481226 h 4939827"/>
              <a:gd name="connsiteX70" fmla="*/ 10478169 w 12192000"/>
              <a:gd name="connsiteY70" fmla="*/ 481774 h 4939827"/>
              <a:gd name="connsiteX71" fmla="*/ 10540907 w 12192000"/>
              <a:gd name="connsiteY71" fmla="*/ 485607 h 4939827"/>
              <a:gd name="connsiteX72" fmla="*/ 10614941 w 12192000"/>
              <a:gd name="connsiteY72" fmla="*/ 487592 h 4939827"/>
              <a:gd name="connsiteX73" fmla="*/ 10674098 w 12192000"/>
              <a:gd name="connsiteY73" fmla="*/ 521656 h 4939827"/>
              <a:gd name="connsiteX74" fmla="*/ 10874834 w 12192000"/>
              <a:gd name="connsiteY74" fmla="*/ 574867 h 4939827"/>
              <a:gd name="connsiteX75" fmla="*/ 10944981 w 12192000"/>
              <a:gd name="connsiteY75" fmla="*/ 615042 h 4939827"/>
              <a:gd name="connsiteX76" fmla="*/ 11006376 w 12192000"/>
              <a:gd name="connsiteY76" fmla="*/ 645957 h 4939827"/>
              <a:gd name="connsiteX77" fmla="*/ 11076308 w 12192000"/>
              <a:gd name="connsiteY77" fmla="*/ 675698 h 4939827"/>
              <a:gd name="connsiteX78" fmla="*/ 11148789 w 12192000"/>
              <a:gd name="connsiteY78" fmla="*/ 685041 h 4939827"/>
              <a:gd name="connsiteX79" fmla="*/ 11249129 w 12192000"/>
              <a:gd name="connsiteY79" fmla="*/ 684218 h 4939827"/>
              <a:gd name="connsiteX80" fmla="*/ 11299915 w 12192000"/>
              <a:gd name="connsiteY80" fmla="*/ 692177 h 4939827"/>
              <a:gd name="connsiteX81" fmla="*/ 11386973 w 12192000"/>
              <a:gd name="connsiteY81" fmla="*/ 708209 h 4939827"/>
              <a:gd name="connsiteX82" fmla="*/ 11500105 w 12192000"/>
              <a:gd name="connsiteY82" fmla="*/ 735014 h 4939827"/>
              <a:gd name="connsiteX83" fmla="*/ 11621735 w 12192000"/>
              <a:gd name="connsiteY83" fmla="*/ 789584 h 4939827"/>
              <a:gd name="connsiteX84" fmla="*/ 11691200 w 12192000"/>
              <a:gd name="connsiteY84" fmla="*/ 867902 h 4939827"/>
              <a:gd name="connsiteX85" fmla="*/ 11819427 w 12192000"/>
              <a:gd name="connsiteY85" fmla="*/ 911634 h 4939827"/>
              <a:gd name="connsiteX86" fmla="*/ 11969720 w 12192000"/>
              <a:gd name="connsiteY86" fmla="*/ 964737 h 4939827"/>
              <a:gd name="connsiteX87" fmla="*/ 12055766 w 12192000"/>
              <a:gd name="connsiteY87" fmla="*/ 991268 h 4939827"/>
              <a:gd name="connsiteX88" fmla="*/ 12171539 w 12192000"/>
              <a:gd name="connsiteY88" fmla="*/ 995427 h 4939827"/>
              <a:gd name="connsiteX89" fmla="*/ 12187831 w 12192000"/>
              <a:gd name="connsiteY89" fmla="*/ 996580 h 4939827"/>
              <a:gd name="connsiteX90" fmla="*/ 12192000 w 12192000"/>
              <a:gd name="connsiteY90" fmla="*/ 996726 h 4939827"/>
              <a:gd name="connsiteX91" fmla="*/ 12192000 w 12192000"/>
              <a:gd name="connsiteY91" fmla="*/ 4939827 h 4939827"/>
              <a:gd name="connsiteX92" fmla="*/ 0 w 12192000"/>
              <a:gd name="connsiteY92" fmla="*/ 4939827 h 4939827"/>
              <a:gd name="connsiteX93" fmla="*/ 0 w 12192000"/>
              <a:gd name="connsiteY93" fmla="*/ 512043 h 4939827"/>
              <a:gd name="connsiteX94" fmla="*/ 7381 w 12192000"/>
              <a:gd name="connsiteY94" fmla="*/ 512580 h 4939827"/>
              <a:gd name="connsiteX95" fmla="*/ 100029 w 12192000"/>
              <a:gd name="connsiteY95" fmla="*/ 504758 h 4939827"/>
              <a:gd name="connsiteX96" fmla="*/ 155244 w 12192000"/>
              <a:gd name="connsiteY96" fmla="*/ 525130 h 4939827"/>
              <a:gd name="connsiteX97" fmla="*/ 254366 w 12192000"/>
              <a:gd name="connsiteY97" fmla="*/ 534449 h 4939827"/>
              <a:gd name="connsiteX98" fmla="*/ 447292 w 12192000"/>
              <a:gd name="connsiteY98" fmla="*/ 542725 h 4939827"/>
              <a:gd name="connsiteX99" fmla="*/ 628105 w 12192000"/>
              <a:gd name="connsiteY99" fmla="*/ 547853 h 4939827"/>
              <a:gd name="connsiteX100" fmla="*/ 783146 w 12192000"/>
              <a:gd name="connsiteY100" fmla="*/ 591799 h 4939827"/>
              <a:gd name="connsiteX101" fmla="*/ 1043676 w 12192000"/>
              <a:gd name="connsiteY101" fmla="*/ 591887 h 4939827"/>
              <a:gd name="connsiteX102" fmla="*/ 1281816 w 12192000"/>
              <a:gd name="connsiteY102" fmla="*/ 520946 h 4939827"/>
              <a:gd name="connsiteX103" fmla="*/ 1486347 w 12192000"/>
              <a:gd name="connsiteY103" fmla="*/ 487310 h 4939827"/>
              <a:gd name="connsiteX104" fmla="*/ 1568079 w 12192000"/>
              <a:gd name="connsiteY104" fmla="*/ 462531 h 4939827"/>
              <a:gd name="connsiteX105" fmla="*/ 1622516 w 12192000"/>
              <a:gd name="connsiteY105" fmla="*/ 466058 h 4939827"/>
              <a:gd name="connsiteX106" fmla="*/ 1655457 w 12192000"/>
              <a:gd name="connsiteY106" fmla="*/ 465359 h 4939827"/>
              <a:gd name="connsiteX107" fmla="*/ 1717454 w 12192000"/>
              <a:gd name="connsiteY107" fmla="*/ 417203 h 4939827"/>
              <a:gd name="connsiteX108" fmla="*/ 1913794 w 12192000"/>
              <a:gd name="connsiteY108" fmla="*/ 365255 h 4939827"/>
              <a:gd name="connsiteX109" fmla="*/ 2129762 w 12192000"/>
              <a:gd name="connsiteY109" fmla="*/ 367832 h 4939827"/>
              <a:gd name="connsiteX110" fmla="*/ 2376970 w 12192000"/>
              <a:gd name="connsiteY110" fmla="*/ 350129 h 4939827"/>
              <a:gd name="connsiteX111" fmla="*/ 2480155 w 12192000"/>
              <a:gd name="connsiteY111" fmla="*/ 359227 h 4939827"/>
              <a:gd name="connsiteX112" fmla="*/ 2586782 w 12192000"/>
              <a:gd name="connsiteY112" fmla="*/ 339352 h 4939827"/>
              <a:gd name="connsiteX113" fmla="*/ 2654496 w 12192000"/>
              <a:gd name="connsiteY113" fmla="*/ 315431 h 4939827"/>
              <a:gd name="connsiteX114" fmla="*/ 2788947 w 12192000"/>
              <a:gd name="connsiteY114" fmla="*/ 250375 h 4939827"/>
              <a:gd name="connsiteX115" fmla="*/ 2885389 w 12192000"/>
              <a:gd name="connsiteY115" fmla="*/ 255259 h 4939827"/>
              <a:gd name="connsiteX116" fmla="*/ 3045916 w 12192000"/>
              <a:gd name="connsiteY116" fmla="*/ 261030 h 4939827"/>
              <a:gd name="connsiteX117" fmla="*/ 3074187 w 12192000"/>
              <a:gd name="connsiteY117" fmla="*/ 243226 h 4939827"/>
              <a:gd name="connsiteX118" fmla="*/ 3103677 w 12192000"/>
              <a:gd name="connsiteY118" fmla="*/ 209527 h 4939827"/>
              <a:gd name="connsiteX119" fmla="*/ 3126759 w 12192000"/>
              <a:gd name="connsiteY119" fmla="*/ 211226 h 4939827"/>
              <a:gd name="connsiteX120" fmla="*/ 3164020 w 12192000"/>
              <a:gd name="connsiteY120" fmla="*/ 212779 h 4939827"/>
              <a:gd name="connsiteX121" fmla="*/ 3285019 w 12192000"/>
              <a:gd name="connsiteY121" fmla="*/ 220535 h 4939827"/>
              <a:gd name="connsiteX122" fmla="*/ 3365154 w 12192000"/>
              <a:gd name="connsiteY122" fmla="*/ 226416 h 4939827"/>
              <a:gd name="connsiteX123" fmla="*/ 3367507 w 12192000"/>
              <a:gd name="connsiteY123" fmla="*/ 225416 h 4939827"/>
              <a:gd name="connsiteX124" fmla="*/ 3387567 w 12192000"/>
              <a:gd name="connsiteY124" fmla="*/ 227103 h 4939827"/>
              <a:gd name="connsiteX125" fmla="*/ 3424753 w 12192000"/>
              <a:gd name="connsiteY125" fmla="*/ 244380 h 4939827"/>
              <a:gd name="connsiteX126" fmla="*/ 3498001 w 12192000"/>
              <a:gd name="connsiteY126" fmla="*/ 231941 h 4939827"/>
              <a:gd name="connsiteX127" fmla="*/ 3561557 w 12192000"/>
              <a:gd name="connsiteY127" fmla="*/ 228095 h 4939827"/>
              <a:gd name="connsiteX128" fmla="*/ 3611920 w 12192000"/>
              <a:gd name="connsiteY128" fmla="*/ 218094 h 4939827"/>
              <a:gd name="connsiteX129" fmla="*/ 3620528 w 12192000"/>
              <a:gd name="connsiteY129" fmla="*/ 218788 h 4939827"/>
              <a:gd name="connsiteX130" fmla="*/ 3620766 w 12192000"/>
              <a:gd name="connsiteY130" fmla="*/ 218511 h 4939827"/>
              <a:gd name="connsiteX131" fmla="*/ 3629977 w 12192000"/>
              <a:gd name="connsiteY131" fmla="*/ 218664 h 4939827"/>
              <a:gd name="connsiteX132" fmla="*/ 3636217 w 12192000"/>
              <a:gd name="connsiteY132" fmla="*/ 220048 h 4939827"/>
              <a:gd name="connsiteX133" fmla="*/ 3709484 w 12192000"/>
              <a:gd name="connsiteY133" fmla="*/ 186927 h 4939827"/>
              <a:gd name="connsiteX134" fmla="*/ 3761342 w 12192000"/>
              <a:gd name="connsiteY134" fmla="*/ 177474 h 4939827"/>
              <a:gd name="connsiteX135" fmla="*/ 3799748 w 12192000"/>
              <a:gd name="connsiteY135" fmla="*/ 167154 h 4939827"/>
              <a:gd name="connsiteX136" fmla="*/ 3812225 w 12192000"/>
              <a:gd name="connsiteY136" fmla="*/ 189020 h 4939827"/>
              <a:gd name="connsiteX137" fmla="*/ 3864537 w 12192000"/>
              <a:gd name="connsiteY137" fmla="*/ 200742 h 4939827"/>
              <a:gd name="connsiteX138" fmla="*/ 4028476 w 12192000"/>
              <a:gd name="connsiteY138" fmla="*/ 223679 h 4939827"/>
              <a:gd name="connsiteX139" fmla="*/ 4191582 w 12192000"/>
              <a:gd name="connsiteY139" fmla="*/ 238952 h 4939827"/>
              <a:gd name="connsiteX140" fmla="*/ 4251024 w 12192000"/>
              <a:gd name="connsiteY140" fmla="*/ 240874 h 4939827"/>
              <a:gd name="connsiteX141" fmla="*/ 4355275 w 12192000"/>
              <a:gd name="connsiteY141" fmla="*/ 260205 h 4939827"/>
              <a:gd name="connsiteX142" fmla="*/ 4423807 w 12192000"/>
              <a:gd name="connsiteY142" fmla="*/ 270366 h 4939827"/>
              <a:gd name="connsiteX143" fmla="*/ 4558432 w 12192000"/>
              <a:gd name="connsiteY143" fmla="*/ 269194 h 4939827"/>
              <a:gd name="connsiteX144" fmla="*/ 4635061 w 12192000"/>
              <a:gd name="connsiteY144" fmla="*/ 280682 h 4939827"/>
              <a:gd name="connsiteX145" fmla="*/ 4807427 w 12192000"/>
              <a:gd name="connsiteY145" fmla="*/ 276835 h 4939827"/>
              <a:gd name="connsiteX146" fmla="*/ 5028933 w 12192000"/>
              <a:gd name="connsiteY146" fmla="*/ 183887 h 4939827"/>
              <a:gd name="connsiteX147" fmla="*/ 5093642 w 12192000"/>
              <a:gd name="connsiteY147" fmla="*/ 177214 h 4939827"/>
              <a:gd name="connsiteX148" fmla="*/ 5102642 w 12192000"/>
              <a:gd name="connsiteY148" fmla="*/ 186816 h 4939827"/>
              <a:gd name="connsiteX149" fmla="*/ 5193590 w 12192000"/>
              <a:gd name="connsiteY149" fmla="*/ 136361 h 4939827"/>
              <a:gd name="connsiteX150" fmla="*/ 5323922 w 12192000"/>
              <a:gd name="connsiteY150" fmla="*/ 146332 h 4939827"/>
              <a:gd name="connsiteX151" fmla="*/ 5421860 w 12192000"/>
              <a:gd name="connsiteY151" fmla="*/ 167298 h 4939827"/>
              <a:gd name="connsiteX152" fmla="*/ 5476948 w 12192000"/>
              <a:gd name="connsiteY152" fmla="*/ 173249 h 4939827"/>
              <a:gd name="connsiteX153" fmla="*/ 5516842 w 12192000"/>
              <a:gd name="connsiteY153" fmla="*/ 184018 h 4939827"/>
              <a:gd name="connsiteX154" fmla="*/ 5619415 w 12192000"/>
              <a:gd name="connsiteY154" fmla="*/ 176781 h 4939827"/>
              <a:gd name="connsiteX155" fmla="*/ 5789867 w 12192000"/>
              <a:gd name="connsiteY155" fmla="*/ 150304 h 4939827"/>
              <a:gd name="connsiteX156" fmla="*/ 5825953 w 12192000"/>
              <a:gd name="connsiteY156" fmla="*/ 147907 h 4939827"/>
              <a:gd name="connsiteX157" fmla="*/ 5856168 w 12192000"/>
              <a:gd name="connsiteY157" fmla="*/ 158719 h 4939827"/>
              <a:gd name="connsiteX158" fmla="*/ 5862476 w 12192000"/>
              <a:gd name="connsiteY158" fmla="*/ 172447 h 4939827"/>
              <a:gd name="connsiteX159" fmla="*/ 5882195 w 12192000"/>
              <a:gd name="connsiteY159" fmla="*/ 173195 h 4939827"/>
              <a:gd name="connsiteX160" fmla="*/ 5887271 w 12192000"/>
              <a:gd name="connsiteY160" fmla="*/ 176084 h 4939827"/>
              <a:gd name="connsiteX161" fmla="*/ 5916552 w 12192000"/>
              <a:gd name="connsiteY161" fmla="*/ 189955 h 4939827"/>
              <a:gd name="connsiteX162" fmla="*/ 5983240 w 12192000"/>
              <a:gd name="connsiteY162" fmla="*/ 152755 h 4939827"/>
              <a:gd name="connsiteX163" fmla="*/ 6061852 w 12192000"/>
              <a:gd name="connsiteY163" fmla="*/ 161953 h 4939827"/>
              <a:gd name="connsiteX164" fmla="*/ 6415830 w 12192000"/>
              <a:gd name="connsiteY164" fmla="*/ 136006 h 4939827"/>
              <a:gd name="connsiteX165" fmla="*/ 6756965 w 12192000"/>
              <a:gd name="connsiteY165" fmla="*/ 57636 h 4939827"/>
              <a:gd name="connsiteX166" fmla="*/ 6965101 w 12192000"/>
              <a:gd name="connsiteY166" fmla="*/ 25718 h 4939827"/>
              <a:gd name="connsiteX167" fmla="*/ 6986370 w 12192000"/>
              <a:gd name="connsiteY167" fmla="*/ 12659 h 4939827"/>
              <a:gd name="connsiteX168" fmla="*/ 6989536 w 12192000"/>
              <a:gd name="connsiteY168" fmla="*/ 14528 h 4939827"/>
              <a:gd name="connsiteX169" fmla="*/ 7015933 w 12192000"/>
              <a:gd name="connsiteY169" fmla="*/ 9653 h 4939827"/>
              <a:gd name="connsiteX170" fmla="*/ 7020592 w 12192000"/>
              <a:gd name="connsiteY170" fmla="*/ 1651 h 4939827"/>
              <a:gd name="connsiteX171" fmla="*/ 7025905 w 12192000"/>
              <a:gd name="connsiteY171"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43464 w 12192000"/>
              <a:gd name="connsiteY12" fmla="*/ 68367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37675 w 12192000"/>
              <a:gd name="connsiteY17" fmla="*/ 204438 h 4939827"/>
              <a:gd name="connsiteX18" fmla="*/ 7952584 w 12192000"/>
              <a:gd name="connsiteY18" fmla="*/ 170181 h 4939827"/>
              <a:gd name="connsiteX19" fmla="*/ 8009534 w 12192000"/>
              <a:gd name="connsiteY19" fmla="*/ 176441 h 4939827"/>
              <a:gd name="connsiteX20" fmla="*/ 8058681 w 12192000"/>
              <a:gd name="connsiteY20" fmla="*/ 219431 h 4939827"/>
              <a:gd name="connsiteX21" fmla="*/ 8126175 w 12192000"/>
              <a:gd name="connsiteY21" fmla="*/ 240005 h 4939827"/>
              <a:gd name="connsiteX22" fmla="*/ 8166439 w 12192000"/>
              <a:gd name="connsiteY22" fmla="*/ 252699 h 4939827"/>
              <a:gd name="connsiteX23" fmla="*/ 8281371 w 12192000"/>
              <a:gd name="connsiteY23" fmla="*/ 256875 h 4939827"/>
              <a:gd name="connsiteX24" fmla="*/ 8381609 w 12192000"/>
              <a:gd name="connsiteY24" fmla="*/ 240618 h 4939827"/>
              <a:gd name="connsiteX25" fmla="*/ 8406759 w 12192000"/>
              <a:gd name="connsiteY25" fmla="*/ 232517 h 4939827"/>
              <a:gd name="connsiteX26" fmla="*/ 8426506 w 12192000"/>
              <a:gd name="connsiteY26" fmla="*/ 241842 h 4939827"/>
              <a:gd name="connsiteX27" fmla="*/ 8427949 w 12192000"/>
              <a:gd name="connsiteY27" fmla="*/ 240981 h 4939827"/>
              <a:gd name="connsiteX28" fmla="*/ 8441468 w 12192000"/>
              <a:gd name="connsiteY28" fmla="*/ 241157 h 4939827"/>
              <a:gd name="connsiteX29" fmla="*/ 8565757 w 12192000"/>
              <a:gd name="connsiteY29" fmla="*/ 255317 h 4939827"/>
              <a:gd name="connsiteX30" fmla="*/ 8573171 w 12192000"/>
              <a:gd name="connsiteY30" fmla="*/ 258426 h 4939827"/>
              <a:gd name="connsiteX31" fmla="*/ 8573548 w 12192000"/>
              <a:gd name="connsiteY31" fmla="*/ 258241 h 4939827"/>
              <a:gd name="connsiteX32" fmla="*/ 8581827 w 12192000"/>
              <a:gd name="connsiteY32" fmla="*/ 261028 h 4939827"/>
              <a:gd name="connsiteX33" fmla="*/ 8586687 w 12192000"/>
              <a:gd name="connsiteY33" fmla="*/ 264089 h 4939827"/>
              <a:gd name="connsiteX34" fmla="*/ 8601067 w 12192000"/>
              <a:gd name="connsiteY34" fmla="*/ 270114 h 4939827"/>
              <a:gd name="connsiteX35" fmla="*/ 8672650 w 12192000"/>
              <a:gd name="connsiteY35" fmla="*/ 254821 h 4939827"/>
              <a:gd name="connsiteX36" fmla="*/ 8785543 w 12192000"/>
              <a:gd name="connsiteY36" fmla="*/ 263406 h 4939827"/>
              <a:gd name="connsiteX37" fmla="*/ 8830588 w 12192000"/>
              <a:gd name="connsiteY37" fmla="*/ 265483 h 4939827"/>
              <a:gd name="connsiteX38" fmla="*/ 8905142 w 12192000"/>
              <a:gd name="connsiteY38" fmla="*/ 264958 h 4939827"/>
              <a:gd name="connsiteX39" fmla="*/ 8968582 w 12192000"/>
              <a:gd name="connsiteY39" fmla="*/ 262728 h 4939827"/>
              <a:gd name="connsiteX40" fmla="*/ 8972994 w 12192000"/>
              <a:gd name="connsiteY40" fmla="*/ 263284 h 4939827"/>
              <a:gd name="connsiteX41" fmla="*/ 9004605 w 12192000"/>
              <a:gd name="connsiteY41" fmla="*/ 258041 h 4939827"/>
              <a:gd name="connsiteX42" fmla="*/ 9016165 w 12192000"/>
              <a:gd name="connsiteY42" fmla="*/ 261258 h 4939827"/>
              <a:gd name="connsiteX43" fmla="*/ 9043297 w 12192000"/>
              <a:gd name="connsiteY43" fmla="*/ 281547 h 4939827"/>
              <a:gd name="connsiteX44" fmla="*/ 9048315 w 12192000"/>
              <a:gd name="connsiteY44" fmla="*/ 279264 h 4939827"/>
              <a:gd name="connsiteX45" fmla="*/ 9054706 w 12192000"/>
              <a:gd name="connsiteY45" fmla="*/ 278538 h 4939827"/>
              <a:gd name="connsiteX46" fmla="*/ 9070919 w 12192000"/>
              <a:gd name="connsiteY46" fmla="*/ 281810 h 4939827"/>
              <a:gd name="connsiteX47" fmla="*/ 9076813 w 12192000"/>
              <a:gd name="connsiteY47" fmla="*/ 283909 h 4939827"/>
              <a:gd name="connsiteX48" fmla="*/ 9085871 w 12192000"/>
              <a:gd name="connsiteY48" fmla="*/ 285133 h 4939827"/>
              <a:gd name="connsiteX49" fmla="*/ 9086159 w 12192000"/>
              <a:gd name="connsiteY49" fmla="*/ 284887 h 4939827"/>
              <a:gd name="connsiteX50" fmla="*/ 9134606 w 12192000"/>
              <a:gd name="connsiteY50" fmla="*/ 288168 h 4939827"/>
              <a:gd name="connsiteX51" fmla="*/ 9195590 w 12192000"/>
              <a:gd name="connsiteY51" fmla="*/ 279568 h 4939827"/>
              <a:gd name="connsiteX52" fmla="*/ 9219336 w 12192000"/>
              <a:gd name="connsiteY52" fmla="*/ 278133 h 4939827"/>
              <a:gd name="connsiteX53" fmla="*/ 9232362 w 12192000"/>
              <a:gd name="connsiteY53" fmla="*/ 275894 h 4939827"/>
              <a:gd name="connsiteX54" fmla="*/ 9233396 w 12192000"/>
              <a:gd name="connsiteY54" fmla="*/ 274803 h 4939827"/>
              <a:gd name="connsiteX55" fmla="*/ 9256213 w 12192000"/>
              <a:gd name="connsiteY55" fmla="*/ 281576 h 4939827"/>
              <a:gd name="connsiteX56" fmla="*/ 9262377 w 12192000"/>
              <a:gd name="connsiteY56" fmla="*/ 286635 h 4939827"/>
              <a:gd name="connsiteX57" fmla="*/ 9287089 w 12192000"/>
              <a:gd name="connsiteY57" fmla="*/ 303891 h 4939827"/>
              <a:gd name="connsiteX58" fmla="*/ 9371484 w 12192000"/>
              <a:gd name="connsiteY58" fmla="*/ 329634 h 4939827"/>
              <a:gd name="connsiteX59" fmla="*/ 9404829 w 12192000"/>
              <a:gd name="connsiteY59" fmla="*/ 339038 h 4939827"/>
              <a:gd name="connsiteX60" fmla="*/ 9427021 w 12192000"/>
              <a:gd name="connsiteY60" fmla="*/ 358784 h 4939827"/>
              <a:gd name="connsiteX61" fmla="*/ 9670844 w 12192000"/>
              <a:gd name="connsiteY61" fmla="*/ 405128 h 4939827"/>
              <a:gd name="connsiteX62" fmla="*/ 9816083 w 12192000"/>
              <a:gd name="connsiteY62" fmla="*/ 416573 h 4939827"/>
              <a:gd name="connsiteX63" fmla="*/ 9936741 w 12192000"/>
              <a:gd name="connsiteY63" fmla="*/ 437044 h 4939827"/>
              <a:gd name="connsiteX64" fmla="*/ 10050093 w 12192000"/>
              <a:gd name="connsiteY64" fmla="*/ 443783 h 4939827"/>
              <a:gd name="connsiteX65" fmla="*/ 10130090 w 12192000"/>
              <a:gd name="connsiteY65" fmla="*/ 459520 h 4939827"/>
              <a:gd name="connsiteX66" fmla="*/ 10173456 w 12192000"/>
              <a:gd name="connsiteY66" fmla="*/ 457749 h 4939827"/>
              <a:gd name="connsiteX67" fmla="*/ 10218232 w 12192000"/>
              <a:gd name="connsiteY67" fmla="*/ 459820 h 4939827"/>
              <a:gd name="connsiteX68" fmla="*/ 10354176 w 12192000"/>
              <a:gd name="connsiteY68" fmla="*/ 471377 h 4939827"/>
              <a:gd name="connsiteX69" fmla="*/ 10430681 w 12192000"/>
              <a:gd name="connsiteY69" fmla="*/ 481226 h 4939827"/>
              <a:gd name="connsiteX70" fmla="*/ 10478169 w 12192000"/>
              <a:gd name="connsiteY70" fmla="*/ 481774 h 4939827"/>
              <a:gd name="connsiteX71" fmla="*/ 10540907 w 12192000"/>
              <a:gd name="connsiteY71" fmla="*/ 485607 h 4939827"/>
              <a:gd name="connsiteX72" fmla="*/ 10614941 w 12192000"/>
              <a:gd name="connsiteY72" fmla="*/ 487592 h 4939827"/>
              <a:gd name="connsiteX73" fmla="*/ 10674098 w 12192000"/>
              <a:gd name="connsiteY73" fmla="*/ 521656 h 4939827"/>
              <a:gd name="connsiteX74" fmla="*/ 10874834 w 12192000"/>
              <a:gd name="connsiteY74" fmla="*/ 574867 h 4939827"/>
              <a:gd name="connsiteX75" fmla="*/ 10944981 w 12192000"/>
              <a:gd name="connsiteY75" fmla="*/ 615042 h 4939827"/>
              <a:gd name="connsiteX76" fmla="*/ 11006376 w 12192000"/>
              <a:gd name="connsiteY76" fmla="*/ 645957 h 4939827"/>
              <a:gd name="connsiteX77" fmla="*/ 11076308 w 12192000"/>
              <a:gd name="connsiteY77" fmla="*/ 675698 h 4939827"/>
              <a:gd name="connsiteX78" fmla="*/ 11148789 w 12192000"/>
              <a:gd name="connsiteY78" fmla="*/ 685041 h 4939827"/>
              <a:gd name="connsiteX79" fmla="*/ 11249129 w 12192000"/>
              <a:gd name="connsiteY79" fmla="*/ 684218 h 4939827"/>
              <a:gd name="connsiteX80" fmla="*/ 11299915 w 12192000"/>
              <a:gd name="connsiteY80" fmla="*/ 692177 h 4939827"/>
              <a:gd name="connsiteX81" fmla="*/ 11386973 w 12192000"/>
              <a:gd name="connsiteY81" fmla="*/ 708209 h 4939827"/>
              <a:gd name="connsiteX82" fmla="*/ 11500105 w 12192000"/>
              <a:gd name="connsiteY82" fmla="*/ 735014 h 4939827"/>
              <a:gd name="connsiteX83" fmla="*/ 11621735 w 12192000"/>
              <a:gd name="connsiteY83" fmla="*/ 789584 h 4939827"/>
              <a:gd name="connsiteX84" fmla="*/ 11691200 w 12192000"/>
              <a:gd name="connsiteY84" fmla="*/ 867902 h 4939827"/>
              <a:gd name="connsiteX85" fmla="*/ 11819427 w 12192000"/>
              <a:gd name="connsiteY85" fmla="*/ 911634 h 4939827"/>
              <a:gd name="connsiteX86" fmla="*/ 11969720 w 12192000"/>
              <a:gd name="connsiteY86" fmla="*/ 964737 h 4939827"/>
              <a:gd name="connsiteX87" fmla="*/ 12055766 w 12192000"/>
              <a:gd name="connsiteY87" fmla="*/ 991268 h 4939827"/>
              <a:gd name="connsiteX88" fmla="*/ 12171539 w 12192000"/>
              <a:gd name="connsiteY88" fmla="*/ 995427 h 4939827"/>
              <a:gd name="connsiteX89" fmla="*/ 12187831 w 12192000"/>
              <a:gd name="connsiteY89" fmla="*/ 996580 h 4939827"/>
              <a:gd name="connsiteX90" fmla="*/ 12192000 w 12192000"/>
              <a:gd name="connsiteY90" fmla="*/ 996726 h 4939827"/>
              <a:gd name="connsiteX91" fmla="*/ 12192000 w 12192000"/>
              <a:gd name="connsiteY91" fmla="*/ 4939827 h 4939827"/>
              <a:gd name="connsiteX92" fmla="*/ 0 w 12192000"/>
              <a:gd name="connsiteY92" fmla="*/ 4939827 h 4939827"/>
              <a:gd name="connsiteX93" fmla="*/ 0 w 12192000"/>
              <a:gd name="connsiteY93" fmla="*/ 512043 h 4939827"/>
              <a:gd name="connsiteX94" fmla="*/ 7381 w 12192000"/>
              <a:gd name="connsiteY94" fmla="*/ 512580 h 4939827"/>
              <a:gd name="connsiteX95" fmla="*/ 100029 w 12192000"/>
              <a:gd name="connsiteY95" fmla="*/ 504758 h 4939827"/>
              <a:gd name="connsiteX96" fmla="*/ 155244 w 12192000"/>
              <a:gd name="connsiteY96" fmla="*/ 525130 h 4939827"/>
              <a:gd name="connsiteX97" fmla="*/ 254366 w 12192000"/>
              <a:gd name="connsiteY97" fmla="*/ 534449 h 4939827"/>
              <a:gd name="connsiteX98" fmla="*/ 447292 w 12192000"/>
              <a:gd name="connsiteY98" fmla="*/ 542725 h 4939827"/>
              <a:gd name="connsiteX99" fmla="*/ 628105 w 12192000"/>
              <a:gd name="connsiteY99" fmla="*/ 547853 h 4939827"/>
              <a:gd name="connsiteX100" fmla="*/ 783146 w 12192000"/>
              <a:gd name="connsiteY100" fmla="*/ 591799 h 4939827"/>
              <a:gd name="connsiteX101" fmla="*/ 1043676 w 12192000"/>
              <a:gd name="connsiteY101" fmla="*/ 591887 h 4939827"/>
              <a:gd name="connsiteX102" fmla="*/ 1281816 w 12192000"/>
              <a:gd name="connsiteY102" fmla="*/ 520946 h 4939827"/>
              <a:gd name="connsiteX103" fmla="*/ 1486347 w 12192000"/>
              <a:gd name="connsiteY103" fmla="*/ 487310 h 4939827"/>
              <a:gd name="connsiteX104" fmla="*/ 1568079 w 12192000"/>
              <a:gd name="connsiteY104" fmla="*/ 462531 h 4939827"/>
              <a:gd name="connsiteX105" fmla="*/ 1622516 w 12192000"/>
              <a:gd name="connsiteY105" fmla="*/ 466058 h 4939827"/>
              <a:gd name="connsiteX106" fmla="*/ 1655457 w 12192000"/>
              <a:gd name="connsiteY106" fmla="*/ 465359 h 4939827"/>
              <a:gd name="connsiteX107" fmla="*/ 1717454 w 12192000"/>
              <a:gd name="connsiteY107" fmla="*/ 417203 h 4939827"/>
              <a:gd name="connsiteX108" fmla="*/ 1913794 w 12192000"/>
              <a:gd name="connsiteY108" fmla="*/ 365255 h 4939827"/>
              <a:gd name="connsiteX109" fmla="*/ 2129762 w 12192000"/>
              <a:gd name="connsiteY109" fmla="*/ 367832 h 4939827"/>
              <a:gd name="connsiteX110" fmla="*/ 2376970 w 12192000"/>
              <a:gd name="connsiteY110" fmla="*/ 350129 h 4939827"/>
              <a:gd name="connsiteX111" fmla="*/ 2480155 w 12192000"/>
              <a:gd name="connsiteY111" fmla="*/ 359227 h 4939827"/>
              <a:gd name="connsiteX112" fmla="*/ 2586782 w 12192000"/>
              <a:gd name="connsiteY112" fmla="*/ 339352 h 4939827"/>
              <a:gd name="connsiteX113" fmla="*/ 2654496 w 12192000"/>
              <a:gd name="connsiteY113" fmla="*/ 315431 h 4939827"/>
              <a:gd name="connsiteX114" fmla="*/ 2788947 w 12192000"/>
              <a:gd name="connsiteY114" fmla="*/ 250375 h 4939827"/>
              <a:gd name="connsiteX115" fmla="*/ 2885389 w 12192000"/>
              <a:gd name="connsiteY115" fmla="*/ 255259 h 4939827"/>
              <a:gd name="connsiteX116" fmla="*/ 3045916 w 12192000"/>
              <a:gd name="connsiteY116" fmla="*/ 261030 h 4939827"/>
              <a:gd name="connsiteX117" fmla="*/ 3074187 w 12192000"/>
              <a:gd name="connsiteY117" fmla="*/ 243226 h 4939827"/>
              <a:gd name="connsiteX118" fmla="*/ 3103677 w 12192000"/>
              <a:gd name="connsiteY118" fmla="*/ 209527 h 4939827"/>
              <a:gd name="connsiteX119" fmla="*/ 3126759 w 12192000"/>
              <a:gd name="connsiteY119" fmla="*/ 211226 h 4939827"/>
              <a:gd name="connsiteX120" fmla="*/ 3164020 w 12192000"/>
              <a:gd name="connsiteY120" fmla="*/ 212779 h 4939827"/>
              <a:gd name="connsiteX121" fmla="*/ 3285019 w 12192000"/>
              <a:gd name="connsiteY121" fmla="*/ 220535 h 4939827"/>
              <a:gd name="connsiteX122" fmla="*/ 3365154 w 12192000"/>
              <a:gd name="connsiteY122" fmla="*/ 226416 h 4939827"/>
              <a:gd name="connsiteX123" fmla="*/ 3367507 w 12192000"/>
              <a:gd name="connsiteY123" fmla="*/ 225416 h 4939827"/>
              <a:gd name="connsiteX124" fmla="*/ 3387567 w 12192000"/>
              <a:gd name="connsiteY124" fmla="*/ 227103 h 4939827"/>
              <a:gd name="connsiteX125" fmla="*/ 3424753 w 12192000"/>
              <a:gd name="connsiteY125" fmla="*/ 244380 h 4939827"/>
              <a:gd name="connsiteX126" fmla="*/ 3498001 w 12192000"/>
              <a:gd name="connsiteY126" fmla="*/ 231941 h 4939827"/>
              <a:gd name="connsiteX127" fmla="*/ 3561557 w 12192000"/>
              <a:gd name="connsiteY127" fmla="*/ 228095 h 4939827"/>
              <a:gd name="connsiteX128" fmla="*/ 3611920 w 12192000"/>
              <a:gd name="connsiteY128" fmla="*/ 218094 h 4939827"/>
              <a:gd name="connsiteX129" fmla="*/ 3620528 w 12192000"/>
              <a:gd name="connsiteY129" fmla="*/ 218788 h 4939827"/>
              <a:gd name="connsiteX130" fmla="*/ 3620766 w 12192000"/>
              <a:gd name="connsiteY130" fmla="*/ 218511 h 4939827"/>
              <a:gd name="connsiteX131" fmla="*/ 3629977 w 12192000"/>
              <a:gd name="connsiteY131" fmla="*/ 218664 h 4939827"/>
              <a:gd name="connsiteX132" fmla="*/ 3636217 w 12192000"/>
              <a:gd name="connsiteY132" fmla="*/ 220048 h 4939827"/>
              <a:gd name="connsiteX133" fmla="*/ 3709484 w 12192000"/>
              <a:gd name="connsiteY133" fmla="*/ 186927 h 4939827"/>
              <a:gd name="connsiteX134" fmla="*/ 3761342 w 12192000"/>
              <a:gd name="connsiteY134" fmla="*/ 177474 h 4939827"/>
              <a:gd name="connsiteX135" fmla="*/ 3799748 w 12192000"/>
              <a:gd name="connsiteY135" fmla="*/ 167154 h 4939827"/>
              <a:gd name="connsiteX136" fmla="*/ 3812225 w 12192000"/>
              <a:gd name="connsiteY136" fmla="*/ 189020 h 4939827"/>
              <a:gd name="connsiteX137" fmla="*/ 3864537 w 12192000"/>
              <a:gd name="connsiteY137" fmla="*/ 200742 h 4939827"/>
              <a:gd name="connsiteX138" fmla="*/ 4028476 w 12192000"/>
              <a:gd name="connsiteY138" fmla="*/ 223679 h 4939827"/>
              <a:gd name="connsiteX139" fmla="*/ 4191582 w 12192000"/>
              <a:gd name="connsiteY139" fmla="*/ 238952 h 4939827"/>
              <a:gd name="connsiteX140" fmla="*/ 4251024 w 12192000"/>
              <a:gd name="connsiteY140" fmla="*/ 240874 h 4939827"/>
              <a:gd name="connsiteX141" fmla="*/ 4355275 w 12192000"/>
              <a:gd name="connsiteY141" fmla="*/ 260205 h 4939827"/>
              <a:gd name="connsiteX142" fmla="*/ 4423807 w 12192000"/>
              <a:gd name="connsiteY142" fmla="*/ 270366 h 4939827"/>
              <a:gd name="connsiteX143" fmla="*/ 4558432 w 12192000"/>
              <a:gd name="connsiteY143" fmla="*/ 269194 h 4939827"/>
              <a:gd name="connsiteX144" fmla="*/ 4635061 w 12192000"/>
              <a:gd name="connsiteY144" fmla="*/ 280682 h 4939827"/>
              <a:gd name="connsiteX145" fmla="*/ 4807427 w 12192000"/>
              <a:gd name="connsiteY145" fmla="*/ 276835 h 4939827"/>
              <a:gd name="connsiteX146" fmla="*/ 5028933 w 12192000"/>
              <a:gd name="connsiteY146" fmla="*/ 183887 h 4939827"/>
              <a:gd name="connsiteX147" fmla="*/ 5093642 w 12192000"/>
              <a:gd name="connsiteY147" fmla="*/ 177214 h 4939827"/>
              <a:gd name="connsiteX148" fmla="*/ 5102642 w 12192000"/>
              <a:gd name="connsiteY148" fmla="*/ 186816 h 4939827"/>
              <a:gd name="connsiteX149" fmla="*/ 5193590 w 12192000"/>
              <a:gd name="connsiteY149" fmla="*/ 136361 h 4939827"/>
              <a:gd name="connsiteX150" fmla="*/ 5323922 w 12192000"/>
              <a:gd name="connsiteY150" fmla="*/ 146332 h 4939827"/>
              <a:gd name="connsiteX151" fmla="*/ 5421860 w 12192000"/>
              <a:gd name="connsiteY151" fmla="*/ 167298 h 4939827"/>
              <a:gd name="connsiteX152" fmla="*/ 5476948 w 12192000"/>
              <a:gd name="connsiteY152" fmla="*/ 173249 h 4939827"/>
              <a:gd name="connsiteX153" fmla="*/ 5516842 w 12192000"/>
              <a:gd name="connsiteY153" fmla="*/ 184018 h 4939827"/>
              <a:gd name="connsiteX154" fmla="*/ 5619415 w 12192000"/>
              <a:gd name="connsiteY154" fmla="*/ 176781 h 4939827"/>
              <a:gd name="connsiteX155" fmla="*/ 5789867 w 12192000"/>
              <a:gd name="connsiteY155" fmla="*/ 150304 h 4939827"/>
              <a:gd name="connsiteX156" fmla="*/ 5825953 w 12192000"/>
              <a:gd name="connsiteY156" fmla="*/ 147907 h 4939827"/>
              <a:gd name="connsiteX157" fmla="*/ 5856168 w 12192000"/>
              <a:gd name="connsiteY157" fmla="*/ 158719 h 4939827"/>
              <a:gd name="connsiteX158" fmla="*/ 5862476 w 12192000"/>
              <a:gd name="connsiteY158" fmla="*/ 172447 h 4939827"/>
              <a:gd name="connsiteX159" fmla="*/ 5882195 w 12192000"/>
              <a:gd name="connsiteY159" fmla="*/ 173195 h 4939827"/>
              <a:gd name="connsiteX160" fmla="*/ 5887271 w 12192000"/>
              <a:gd name="connsiteY160" fmla="*/ 176084 h 4939827"/>
              <a:gd name="connsiteX161" fmla="*/ 5916552 w 12192000"/>
              <a:gd name="connsiteY161" fmla="*/ 189955 h 4939827"/>
              <a:gd name="connsiteX162" fmla="*/ 5983240 w 12192000"/>
              <a:gd name="connsiteY162" fmla="*/ 152755 h 4939827"/>
              <a:gd name="connsiteX163" fmla="*/ 6152287 w 12192000"/>
              <a:gd name="connsiteY163" fmla="*/ 116736 h 4939827"/>
              <a:gd name="connsiteX164" fmla="*/ 6415830 w 12192000"/>
              <a:gd name="connsiteY164" fmla="*/ 136006 h 4939827"/>
              <a:gd name="connsiteX165" fmla="*/ 6756965 w 12192000"/>
              <a:gd name="connsiteY165" fmla="*/ 57636 h 4939827"/>
              <a:gd name="connsiteX166" fmla="*/ 6965101 w 12192000"/>
              <a:gd name="connsiteY166" fmla="*/ 25718 h 4939827"/>
              <a:gd name="connsiteX167" fmla="*/ 6986370 w 12192000"/>
              <a:gd name="connsiteY167" fmla="*/ 12659 h 4939827"/>
              <a:gd name="connsiteX168" fmla="*/ 6989536 w 12192000"/>
              <a:gd name="connsiteY168" fmla="*/ 14528 h 4939827"/>
              <a:gd name="connsiteX169" fmla="*/ 7015933 w 12192000"/>
              <a:gd name="connsiteY169" fmla="*/ 9653 h 4939827"/>
              <a:gd name="connsiteX170" fmla="*/ 7020592 w 12192000"/>
              <a:gd name="connsiteY170" fmla="*/ 1651 h 4939827"/>
              <a:gd name="connsiteX171" fmla="*/ 7025905 w 12192000"/>
              <a:gd name="connsiteY171"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43464 w 12192000"/>
              <a:gd name="connsiteY12" fmla="*/ 68367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52584 w 12192000"/>
              <a:gd name="connsiteY17" fmla="*/ 170181 h 4939827"/>
              <a:gd name="connsiteX18" fmla="*/ 8009534 w 12192000"/>
              <a:gd name="connsiteY18" fmla="*/ 176441 h 4939827"/>
              <a:gd name="connsiteX19" fmla="*/ 8058681 w 12192000"/>
              <a:gd name="connsiteY19" fmla="*/ 219431 h 4939827"/>
              <a:gd name="connsiteX20" fmla="*/ 8126175 w 12192000"/>
              <a:gd name="connsiteY20" fmla="*/ 240005 h 4939827"/>
              <a:gd name="connsiteX21" fmla="*/ 8166439 w 12192000"/>
              <a:gd name="connsiteY21" fmla="*/ 252699 h 4939827"/>
              <a:gd name="connsiteX22" fmla="*/ 8281371 w 12192000"/>
              <a:gd name="connsiteY22" fmla="*/ 256875 h 4939827"/>
              <a:gd name="connsiteX23" fmla="*/ 8381609 w 12192000"/>
              <a:gd name="connsiteY23" fmla="*/ 240618 h 4939827"/>
              <a:gd name="connsiteX24" fmla="*/ 8406759 w 12192000"/>
              <a:gd name="connsiteY24" fmla="*/ 232517 h 4939827"/>
              <a:gd name="connsiteX25" fmla="*/ 8426506 w 12192000"/>
              <a:gd name="connsiteY25" fmla="*/ 241842 h 4939827"/>
              <a:gd name="connsiteX26" fmla="*/ 8427949 w 12192000"/>
              <a:gd name="connsiteY26" fmla="*/ 240981 h 4939827"/>
              <a:gd name="connsiteX27" fmla="*/ 8441468 w 12192000"/>
              <a:gd name="connsiteY27" fmla="*/ 241157 h 4939827"/>
              <a:gd name="connsiteX28" fmla="*/ 8565757 w 12192000"/>
              <a:gd name="connsiteY28" fmla="*/ 255317 h 4939827"/>
              <a:gd name="connsiteX29" fmla="*/ 8573171 w 12192000"/>
              <a:gd name="connsiteY29" fmla="*/ 258426 h 4939827"/>
              <a:gd name="connsiteX30" fmla="*/ 8573548 w 12192000"/>
              <a:gd name="connsiteY30" fmla="*/ 258241 h 4939827"/>
              <a:gd name="connsiteX31" fmla="*/ 8581827 w 12192000"/>
              <a:gd name="connsiteY31" fmla="*/ 261028 h 4939827"/>
              <a:gd name="connsiteX32" fmla="*/ 8586687 w 12192000"/>
              <a:gd name="connsiteY32" fmla="*/ 264089 h 4939827"/>
              <a:gd name="connsiteX33" fmla="*/ 8601067 w 12192000"/>
              <a:gd name="connsiteY33" fmla="*/ 270114 h 4939827"/>
              <a:gd name="connsiteX34" fmla="*/ 8672650 w 12192000"/>
              <a:gd name="connsiteY34" fmla="*/ 254821 h 4939827"/>
              <a:gd name="connsiteX35" fmla="*/ 8785543 w 12192000"/>
              <a:gd name="connsiteY35" fmla="*/ 263406 h 4939827"/>
              <a:gd name="connsiteX36" fmla="*/ 8830588 w 12192000"/>
              <a:gd name="connsiteY36" fmla="*/ 265483 h 4939827"/>
              <a:gd name="connsiteX37" fmla="*/ 8905142 w 12192000"/>
              <a:gd name="connsiteY37" fmla="*/ 264958 h 4939827"/>
              <a:gd name="connsiteX38" fmla="*/ 8968582 w 12192000"/>
              <a:gd name="connsiteY38" fmla="*/ 262728 h 4939827"/>
              <a:gd name="connsiteX39" fmla="*/ 8972994 w 12192000"/>
              <a:gd name="connsiteY39" fmla="*/ 263284 h 4939827"/>
              <a:gd name="connsiteX40" fmla="*/ 9004605 w 12192000"/>
              <a:gd name="connsiteY40" fmla="*/ 258041 h 4939827"/>
              <a:gd name="connsiteX41" fmla="*/ 9016165 w 12192000"/>
              <a:gd name="connsiteY41" fmla="*/ 261258 h 4939827"/>
              <a:gd name="connsiteX42" fmla="*/ 9043297 w 12192000"/>
              <a:gd name="connsiteY42" fmla="*/ 281547 h 4939827"/>
              <a:gd name="connsiteX43" fmla="*/ 9048315 w 12192000"/>
              <a:gd name="connsiteY43" fmla="*/ 279264 h 4939827"/>
              <a:gd name="connsiteX44" fmla="*/ 9054706 w 12192000"/>
              <a:gd name="connsiteY44" fmla="*/ 278538 h 4939827"/>
              <a:gd name="connsiteX45" fmla="*/ 9070919 w 12192000"/>
              <a:gd name="connsiteY45" fmla="*/ 281810 h 4939827"/>
              <a:gd name="connsiteX46" fmla="*/ 9076813 w 12192000"/>
              <a:gd name="connsiteY46" fmla="*/ 283909 h 4939827"/>
              <a:gd name="connsiteX47" fmla="*/ 9085871 w 12192000"/>
              <a:gd name="connsiteY47" fmla="*/ 285133 h 4939827"/>
              <a:gd name="connsiteX48" fmla="*/ 9086159 w 12192000"/>
              <a:gd name="connsiteY48" fmla="*/ 284887 h 4939827"/>
              <a:gd name="connsiteX49" fmla="*/ 9134606 w 12192000"/>
              <a:gd name="connsiteY49" fmla="*/ 288168 h 4939827"/>
              <a:gd name="connsiteX50" fmla="*/ 9195590 w 12192000"/>
              <a:gd name="connsiteY50" fmla="*/ 279568 h 4939827"/>
              <a:gd name="connsiteX51" fmla="*/ 9219336 w 12192000"/>
              <a:gd name="connsiteY51" fmla="*/ 278133 h 4939827"/>
              <a:gd name="connsiteX52" fmla="*/ 9232362 w 12192000"/>
              <a:gd name="connsiteY52" fmla="*/ 275894 h 4939827"/>
              <a:gd name="connsiteX53" fmla="*/ 9233396 w 12192000"/>
              <a:gd name="connsiteY53" fmla="*/ 274803 h 4939827"/>
              <a:gd name="connsiteX54" fmla="*/ 9256213 w 12192000"/>
              <a:gd name="connsiteY54" fmla="*/ 281576 h 4939827"/>
              <a:gd name="connsiteX55" fmla="*/ 9262377 w 12192000"/>
              <a:gd name="connsiteY55" fmla="*/ 286635 h 4939827"/>
              <a:gd name="connsiteX56" fmla="*/ 9287089 w 12192000"/>
              <a:gd name="connsiteY56" fmla="*/ 303891 h 4939827"/>
              <a:gd name="connsiteX57" fmla="*/ 9371484 w 12192000"/>
              <a:gd name="connsiteY57" fmla="*/ 329634 h 4939827"/>
              <a:gd name="connsiteX58" fmla="*/ 9404829 w 12192000"/>
              <a:gd name="connsiteY58" fmla="*/ 339038 h 4939827"/>
              <a:gd name="connsiteX59" fmla="*/ 9427021 w 12192000"/>
              <a:gd name="connsiteY59" fmla="*/ 358784 h 4939827"/>
              <a:gd name="connsiteX60" fmla="*/ 9670844 w 12192000"/>
              <a:gd name="connsiteY60" fmla="*/ 405128 h 4939827"/>
              <a:gd name="connsiteX61" fmla="*/ 9816083 w 12192000"/>
              <a:gd name="connsiteY61" fmla="*/ 416573 h 4939827"/>
              <a:gd name="connsiteX62" fmla="*/ 9936741 w 12192000"/>
              <a:gd name="connsiteY62" fmla="*/ 437044 h 4939827"/>
              <a:gd name="connsiteX63" fmla="*/ 10050093 w 12192000"/>
              <a:gd name="connsiteY63" fmla="*/ 443783 h 4939827"/>
              <a:gd name="connsiteX64" fmla="*/ 10130090 w 12192000"/>
              <a:gd name="connsiteY64" fmla="*/ 459520 h 4939827"/>
              <a:gd name="connsiteX65" fmla="*/ 10173456 w 12192000"/>
              <a:gd name="connsiteY65" fmla="*/ 457749 h 4939827"/>
              <a:gd name="connsiteX66" fmla="*/ 10218232 w 12192000"/>
              <a:gd name="connsiteY66" fmla="*/ 459820 h 4939827"/>
              <a:gd name="connsiteX67" fmla="*/ 10354176 w 12192000"/>
              <a:gd name="connsiteY67" fmla="*/ 471377 h 4939827"/>
              <a:gd name="connsiteX68" fmla="*/ 10430681 w 12192000"/>
              <a:gd name="connsiteY68" fmla="*/ 481226 h 4939827"/>
              <a:gd name="connsiteX69" fmla="*/ 10478169 w 12192000"/>
              <a:gd name="connsiteY69" fmla="*/ 481774 h 4939827"/>
              <a:gd name="connsiteX70" fmla="*/ 10540907 w 12192000"/>
              <a:gd name="connsiteY70" fmla="*/ 485607 h 4939827"/>
              <a:gd name="connsiteX71" fmla="*/ 10614941 w 12192000"/>
              <a:gd name="connsiteY71" fmla="*/ 487592 h 4939827"/>
              <a:gd name="connsiteX72" fmla="*/ 10674098 w 12192000"/>
              <a:gd name="connsiteY72" fmla="*/ 521656 h 4939827"/>
              <a:gd name="connsiteX73" fmla="*/ 10874834 w 12192000"/>
              <a:gd name="connsiteY73" fmla="*/ 574867 h 4939827"/>
              <a:gd name="connsiteX74" fmla="*/ 10944981 w 12192000"/>
              <a:gd name="connsiteY74" fmla="*/ 615042 h 4939827"/>
              <a:gd name="connsiteX75" fmla="*/ 11006376 w 12192000"/>
              <a:gd name="connsiteY75" fmla="*/ 645957 h 4939827"/>
              <a:gd name="connsiteX76" fmla="*/ 11076308 w 12192000"/>
              <a:gd name="connsiteY76" fmla="*/ 675698 h 4939827"/>
              <a:gd name="connsiteX77" fmla="*/ 11148789 w 12192000"/>
              <a:gd name="connsiteY77" fmla="*/ 685041 h 4939827"/>
              <a:gd name="connsiteX78" fmla="*/ 11249129 w 12192000"/>
              <a:gd name="connsiteY78" fmla="*/ 684218 h 4939827"/>
              <a:gd name="connsiteX79" fmla="*/ 11299915 w 12192000"/>
              <a:gd name="connsiteY79" fmla="*/ 692177 h 4939827"/>
              <a:gd name="connsiteX80" fmla="*/ 11386973 w 12192000"/>
              <a:gd name="connsiteY80" fmla="*/ 708209 h 4939827"/>
              <a:gd name="connsiteX81" fmla="*/ 11500105 w 12192000"/>
              <a:gd name="connsiteY81" fmla="*/ 735014 h 4939827"/>
              <a:gd name="connsiteX82" fmla="*/ 11621735 w 12192000"/>
              <a:gd name="connsiteY82" fmla="*/ 789584 h 4939827"/>
              <a:gd name="connsiteX83" fmla="*/ 11691200 w 12192000"/>
              <a:gd name="connsiteY83" fmla="*/ 867902 h 4939827"/>
              <a:gd name="connsiteX84" fmla="*/ 11819427 w 12192000"/>
              <a:gd name="connsiteY84" fmla="*/ 911634 h 4939827"/>
              <a:gd name="connsiteX85" fmla="*/ 11969720 w 12192000"/>
              <a:gd name="connsiteY85" fmla="*/ 964737 h 4939827"/>
              <a:gd name="connsiteX86" fmla="*/ 12055766 w 12192000"/>
              <a:gd name="connsiteY86" fmla="*/ 991268 h 4939827"/>
              <a:gd name="connsiteX87" fmla="*/ 12171539 w 12192000"/>
              <a:gd name="connsiteY87" fmla="*/ 995427 h 4939827"/>
              <a:gd name="connsiteX88" fmla="*/ 12187831 w 12192000"/>
              <a:gd name="connsiteY88" fmla="*/ 996580 h 4939827"/>
              <a:gd name="connsiteX89" fmla="*/ 12192000 w 12192000"/>
              <a:gd name="connsiteY89" fmla="*/ 996726 h 4939827"/>
              <a:gd name="connsiteX90" fmla="*/ 12192000 w 12192000"/>
              <a:gd name="connsiteY90" fmla="*/ 4939827 h 4939827"/>
              <a:gd name="connsiteX91" fmla="*/ 0 w 12192000"/>
              <a:gd name="connsiteY91" fmla="*/ 4939827 h 4939827"/>
              <a:gd name="connsiteX92" fmla="*/ 0 w 12192000"/>
              <a:gd name="connsiteY92" fmla="*/ 512043 h 4939827"/>
              <a:gd name="connsiteX93" fmla="*/ 7381 w 12192000"/>
              <a:gd name="connsiteY93" fmla="*/ 512580 h 4939827"/>
              <a:gd name="connsiteX94" fmla="*/ 100029 w 12192000"/>
              <a:gd name="connsiteY94" fmla="*/ 504758 h 4939827"/>
              <a:gd name="connsiteX95" fmla="*/ 155244 w 12192000"/>
              <a:gd name="connsiteY95" fmla="*/ 525130 h 4939827"/>
              <a:gd name="connsiteX96" fmla="*/ 254366 w 12192000"/>
              <a:gd name="connsiteY96" fmla="*/ 534449 h 4939827"/>
              <a:gd name="connsiteX97" fmla="*/ 447292 w 12192000"/>
              <a:gd name="connsiteY97" fmla="*/ 542725 h 4939827"/>
              <a:gd name="connsiteX98" fmla="*/ 628105 w 12192000"/>
              <a:gd name="connsiteY98" fmla="*/ 547853 h 4939827"/>
              <a:gd name="connsiteX99" fmla="*/ 783146 w 12192000"/>
              <a:gd name="connsiteY99" fmla="*/ 591799 h 4939827"/>
              <a:gd name="connsiteX100" fmla="*/ 1043676 w 12192000"/>
              <a:gd name="connsiteY100" fmla="*/ 591887 h 4939827"/>
              <a:gd name="connsiteX101" fmla="*/ 1281816 w 12192000"/>
              <a:gd name="connsiteY101" fmla="*/ 520946 h 4939827"/>
              <a:gd name="connsiteX102" fmla="*/ 1486347 w 12192000"/>
              <a:gd name="connsiteY102" fmla="*/ 487310 h 4939827"/>
              <a:gd name="connsiteX103" fmla="*/ 1568079 w 12192000"/>
              <a:gd name="connsiteY103" fmla="*/ 462531 h 4939827"/>
              <a:gd name="connsiteX104" fmla="*/ 1622516 w 12192000"/>
              <a:gd name="connsiteY104" fmla="*/ 466058 h 4939827"/>
              <a:gd name="connsiteX105" fmla="*/ 1655457 w 12192000"/>
              <a:gd name="connsiteY105" fmla="*/ 465359 h 4939827"/>
              <a:gd name="connsiteX106" fmla="*/ 1717454 w 12192000"/>
              <a:gd name="connsiteY106" fmla="*/ 417203 h 4939827"/>
              <a:gd name="connsiteX107" fmla="*/ 1913794 w 12192000"/>
              <a:gd name="connsiteY107" fmla="*/ 365255 h 4939827"/>
              <a:gd name="connsiteX108" fmla="*/ 2129762 w 12192000"/>
              <a:gd name="connsiteY108" fmla="*/ 367832 h 4939827"/>
              <a:gd name="connsiteX109" fmla="*/ 2376970 w 12192000"/>
              <a:gd name="connsiteY109" fmla="*/ 350129 h 4939827"/>
              <a:gd name="connsiteX110" fmla="*/ 2480155 w 12192000"/>
              <a:gd name="connsiteY110" fmla="*/ 359227 h 4939827"/>
              <a:gd name="connsiteX111" fmla="*/ 2586782 w 12192000"/>
              <a:gd name="connsiteY111" fmla="*/ 339352 h 4939827"/>
              <a:gd name="connsiteX112" fmla="*/ 2654496 w 12192000"/>
              <a:gd name="connsiteY112" fmla="*/ 315431 h 4939827"/>
              <a:gd name="connsiteX113" fmla="*/ 2788947 w 12192000"/>
              <a:gd name="connsiteY113" fmla="*/ 250375 h 4939827"/>
              <a:gd name="connsiteX114" fmla="*/ 2885389 w 12192000"/>
              <a:gd name="connsiteY114" fmla="*/ 255259 h 4939827"/>
              <a:gd name="connsiteX115" fmla="*/ 3045916 w 12192000"/>
              <a:gd name="connsiteY115" fmla="*/ 261030 h 4939827"/>
              <a:gd name="connsiteX116" fmla="*/ 3074187 w 12192000"/>
              <a:gd name="connsiteY116" fmla="*/ 243226 h 4939827"/>
              <a:gd name="connsiteX117" fmla="*/ 3103677 w 12192000"/>
              <a:gd name="connsiteY117" fmla="*/ 209527 h 4939827"/>
              <a:gd name="connsiteX118" fmla="*/ 3126759 w 12192000"/>
              <a:gd name="connsiteY118" fmla="*/ 211226 h 4939827"/>
              <a:gd name="connsiteX119" fmla="*/ 3164020 w 12192000"/>
              <a:gd name="connsiteY119" fmla="*/ 212779 h 4939827"/>
              <a:gd name="connsiteX120" fmla="*/ 3285019 w 12192000"/>
              <a:gd name="connsiteY120" fmla="*/ 220535 h 4939827"/>
              <a:gd name="connsiteX121" fmla="*/ 3365154 w 12192000"/>
              <a:gd name="connsiteY121" fmla="*/ 226416 h 4939827"/>
              <a:gd name="connsiteX122" fmla="*/ 3367507 w 12192000"/>
              <a:gd name="connsiteY122" fmla="*/ 225416 h 4939827"/>
              <a:gd name="connsiteX123" fmla="*/ 3387567 w 12192000"/>
              <a:gd name="connsiteY123" fmla="*/ 227103 h 4939827"/>
              <a:gd name="connsiteX124" fmla="*/ 3424753 w 12192000"/>
              <a:gd name="connsiteY124" fmla="*/ 244380 h 4939827"/>
              <a:gd name="connsiteX125" fmla="*/ 3498001 w 12192000"/>
              <a:gd name="connsiteY125" fmla="*/ 231941 h 4939827"/>
              <a:gd name="connsiteX126" fmla="*/ 3561557 w 12192000"/>
              <a:gd name="connsiteY126" fmla="*/ 228095 h 4939827"/>
              <a:gd name="connsiteX127" fmla="*/ 3611920 w 12192000"/>
              <a:gd name="connsiteY127" fmla="*/ 218094 h 4939827"/>
              <a:gd name="connsiteX128" fmla="*/ 3620528 w 12192000"/>
              <a:gd name="connsiteY128" fmla="*/ 218788 h 4939827"/>
              <a:gd name="connsiteX129" fmla="*/ 3620766 w 12192000"/>
              <a:gd name="connsiteY129" fmla="*/ 218511 h 4939827"/>
              <a:gd name="connsiteX130" fmla="*/ 3629977 w 12192000"/>
              <a:gd name="connsiteY130" fmla="*/ 218664 h 4939827"/>
              <a:gd name="connsiteX131" fmla="*/ 3636217 w 12192000"/>
              <a:gd name="connsiteY131" fmla="*/ 220048 h 4939827"/>
              <a:gd name="connsiteX132" fmla="*/ 3709484 w 12192000"/>
              <a:gd name="connsiteY132" fmla="*/ 186927 h 4939827"/>
              <a:gd name="connsiteX133" fmla="*/ 3761342 w 12192000"/>
              <a:gd name="connsiteY133" fmla="*/ 177474 h 4939827"/>
              <a:gd name="connsiteX134" fmla="*/ 3799748 w 12192000"/>
              <a:gd name="connsiteY134" fmla="*/ 167154 h 4939827"/>
              <a:gd name="connsiteX135" fmla="*/ 3812225 w 12192000"/>
              <a:gd name="connsiteY135" fmla="*/ 189020 h 4939827"/>
              <a:gd name="connsiteX136" fmla="*/ 3864537 w 12192000"/>
              <a:gd name="connsiteY136" fmla="*/ 200742 h 4939827"/>
              <a:gd name="connsiteX137" fmla="*/ 4028476 w 12192000"/>
              <a:gd name="connsiteY137" fmla="*/ 223679 h 4939827"/>
              <a:gd name="connsiteX138" fmla="*/ 4191582 w 12192000"/>
              <a:gd name="connsiteY138" fmla="*/ 238952 h 4939827"/>
              <a:gd name="connsiteX139" fmla="*/ 4251024 w 12192000"/>
              <a:gd name="connsiteY139" fmla="*/ 240874 h 4939827"/>
              <a:gd name="connsiteX140" fmla="*/ 4355275 w 12192000"/>
              <a:gd name="connsiteY140" fmla="*/ 260205 h 4939827"/>
              <a:gd name="connsiteX141" fmla="*/ 4423807 w 12192000"/>
              <a:gd name="connsiteY141" fmla="*/ 270366 h 4939827"/>
              <a:gd name="connsiteX142" fmla="*/ 4558432 w 12192000"/>
              <a:gd name="connsiteY142" fmla="*/ 269194 h 4939827"/>
              <a:gd name="connsiteX143" fmla="*/ 4635061 w 12192000"/>
              <a:gd name="connsiteY143" fmla="*/ 280682 h 4939827"/>
              <a:gd name="connsiteX144" fmla="*/ 4807427 w 12192000"/>
              <a:gd name="connsiteY144" fmla="*/ 276835 h 4939827"/>
              <a:gd name="connsiteX145" fmla="*/ 5028933 w 12192000"/>
              <a:gd name="connsiteY145" fmla="*/ 183887 h 4939827"/>
              <a:gd name="connsiteX146" fmla="*/ 5093642 w 12192000"/>
              <a:gd name="connsiteY146" fmla="*/ 177214 h 4939827"/>
              <a:gd name="connsiteX147" fmla="*/ 5102642 w 12192000"/>
              <a:gd name="connsiteY147" fmla="*/ 186816 h 4939827"/>
              <a:gd name="connsiteX148" fmla="*/ 5193590 w 12192000"/>
              <a:gd name="connsiteY148" fmla="*/ 136361 h 4939827"/>
              <a:gd name="connsiteX149" fmla="*/ 5323922 w 12192000"/>
              <a:gd name="connsiteY149" fmla="*/ 146332 h 4939827"/>
              <a:gd name="connsiteX150" fmla="*/ 5421860 w 12192000"/>
              <a:gd name="connsiteY150" fmla="*/ 167298 h 4939827"/>
              <a:gd name="connsiteX151" fmla="*/ 5476948 w 12192000"/>
              <a:gd name="connsiteY151" fmla="*/ 173249 h 4939827"/>
              <a:gd name="connsiteX152" fmla="*/ 5516842 w 12192000"/>
              <a:gd name="connsiteY152" fmla="*/ 184018 h 4939827"/>
              <a:gd name="connsiteX153" fmla="*/ 5619415 w 12192000"/>
              <a:gd name="connsiteY153" fmla="*/ 176781 h 4939827"/>
              <a:gd name="connsiteX154" fmla="*/ 5789867 w 12192000"/>
              <a:gd name="connsiteY154" fmla="*/ 150304 h 4939827"/>
              <a:gd name="connsiteX155" fmla="*/ 5825953 w 12192000"/>
              <a:gd name="connsiteY155" fmla="*/ 147907 h 4939827"/>
              <a:gd name="connsiteX156" fmla="*/ 5856168 w 12192000"/>
              <a:gd name="connsiteY156" fmla="*/ 158719 h 4939827"/>
              <a:gd name="connsiteX157" fmla="*/ 5862476 w 12192000"/>
              <a:gd name="connsiteY157" fmla="*/ 172447 h 4939827"/>
              <a:gd name="connsiteX158" fmla="*/ 5882195 w 12192000"/>
              <a:gd name="connsiteY158" fmla="*/ 173195 h 4939827"/>
              <a:gd name="connsiteX159" fmla="*/ 5887271 w 12192000"/>
              <a:gd name="connsiteY159" fmla="*/ 176084 h 4939827"/>
              <a:gd name="connsiteX160" fmla="*/ 5916552 w 12192000"/>
              <a:gd name="connsiteY160" fmla="*/ 189955 h 4939827"/>
              <a:gd name="connsiteX161" fmla="*/ 5983240 w 12192000"/>
              <a:gd name="connsiteY161" fmla="*/ 152755 h 4939827"/>
              <a:gd name="connsiteX162" fmla="*/ 6152287 w 12192000"/>
              <a:gd name="connsiteY162" fmla="*/ 116736 h 4939827"/>
              <a:gd name="connsiteX163" fmla="*/ 6415830 w 12192000"/>
              <a:gd name="connsiteY163" fmla="*/ 136006 h 4939827"/>
              <a:gd name="connsiteX164" fmla="*/ 6756965 w 12192000"/>
              <a:gd name="connsiteY164" fmla="*/ 57636 h 4939827"/>
              <a:gd name="connsiteX165" fmla="*/ 6965101 w 12192000"/>
              <a:gd name="connsiteY165" fmla="*/ 25718 h 4939827"/>
              <a:gd name="connsiteX166" fmla="*/ 6986370 w 12192000"/>
              <a:gd name="connsiteY166" fmla="*/ 12659 h 4939827"/>
              <a:gd name="connsiteX167" fmla="*/ 6989536 w 12192000"/>
              <a:gd name="connsiteY167" fmla="*/ 14528 h 4939827"/>
              <a:gd name="connsiteX168" fmla="*/ 7015933 w 12192000"/>
              <a:gd name="connsiteY168" fmla="*/ 9653 h 4939827"/>
              <a:gd name="connsiteX169" fmla="*/ 7020592 w 12192000"/>
              <a:gd name="connsiteY169" fmla="*/ 1651 h 4939827"/>
              <a:gd name="connsiteX170" fmla="*/ 7025905 w 12192000"/>
              <a:gd name="connsiteY170"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52584 w 12192000"/>
              <a:gd name="connsiteY17" fmla="*/ 170181 h 4939827"/>
              <a:gd name="connsiteX18" fmla="*/ 8009534 w 12192000"/>
              <a:gd name="connsiteY18" fmla="*/ 176441 h 4939827"/>
              <a:gd name="connsiteX19" fmla="*/ 8058681 w 12192000"/>
              <a:gd name="connsiteY19" fmla="*/ 219431 h 4939827"/>
              <a:gd name="connsiteX20" fmla="*/ 8126175 w 12192000"/>
              <a:gd name="connsiteY20" fmla="*/ 240005 h 4939827"/>
              <a:gd name="connsiteX21" fmla="*/ 8166439 w 12192000"/>
              <a:gd name="connsiteY21" fmla="*/ 252699 h 4939827"/>
              <a:gd name="connsiteX22" fmla="*/ 8281371 w 12192000"/>
              <a:gd name="connsiteY22" fmla="*/ 256875 h 4939827"/>
              <a:gd name="connsiteX23" fmla="*/ 8381609 w 12192000"/>
              <a:gd name="connsiteY23" fmla="*/ 240618 h 4939827"/>
              <a:gd name="connsiteX24" fmla="*/ 8406759 w 12192000"/>
              <a:gd name="connsiteY24" fmla="*/ 232517 h 4939827"/>
              <a:gd name="connsiteX25" fmla="*/ 8426506 w 12192000"/>
              <a:gd name="connsiteY25" fmla="*/ 241842 h 4939827"/>
              <a:gd name="connsiteX26" fmla="*/ 8427949 w 12192000"/>
              <a:gd name="connsiteY26" fmla="*/ 240981 h 4939827"/>
              <a:gd name="connsiteX27" fmla="*/ 8441468 w 12192000"/>
              <a:gd name="connsiteY27" fmla="*/ 241157 h 4939827"/>
              <a:gd name="connsiteX28" fmla="*/ 8565757 w 12192000"/>
              <a:gd name="connsiteY28" fmla="*/ 255317 h 4939827"/>
              <a:gd name="connsiteX29" fmla="*/ 8573171 w 12192000"/>
              <a:gd name="connsiteY29" fmla="*/ 258426 h 4939827"/>
              <a:gd name="connsiteX30" fmla="*/ 8573548 w 12192000"/>
              <a:gd name="connsiteY30" fmla="*/ 258241 h 4939827"/>
              <a:gd name="connsiteX31" fmla="*/ 8581827 w 12192000"/>
              <a:gd name="connsiteY31" fmla="*/ 261028 h 4939827"/>
              <a:gd name="connsiteX32" fmla="*/ 8586687 w 12192000"/>
              <a:gd name="connsiteY32" fmla="*/ 264089 h 4939827"/>
              <a:gd name="connsiteX33" fmla="*/ 8601067 w 12192000"/>
              <a:gd name="connsiteY33" fmla="*/ 270114 h 4939827"/>
              <a:gd name="connsiteX34" fmla="*/ 8672650 w 12192000"/>
              <a:gd name="connsiteY34" fmla="*/ 254821 h 4939827"/>
              <a:gd name="connsiteX35" fmla="*/ 8785543 w 12192000"/>
              <a:gd name="connsiteY35" fmla="*/ 263406 h 4939827"/>
              <a:gd name="connsiteX36" fmla="*/ 8830588 w 12192000"/>
              <a:gd name="connsiteY36" fmla="*/ 265483 h 4939827"/>
              <a:gd name="connsiteX37" fmla="*/ 8905142 w 12192000"/>
              <a:gd name="connsiteY37" fmla="*/ 264958 h 4939827"/>
              <a:gd name="connsiteX38" fmla="*/ 8968582 w 12192000"/>
              <a:gd name="connsiteY38" fmla="*/ 262728 h 4939827"/>
              <a:gd name="connsiteX39" fmla="*/ 8972994 w 12192000"/>
              <a:gd name="connsiteY39" fmla="*/ 263284 h 4939827"/>
              <a:gd name="connsiteX40" fmla="*/ 9004605 w 12192000"/>
              <a:gd name="connsiteY40" fmla="*/ 258041 h 4939827"/>
              <a:gd name="connsiteX41" fmla="*/ 9016165 w 12192000"/>
              <a:gd name="connsiteY41" fmla="*/ 261258 h 4939827"/>
              <a:gd name="connsiteX42" fmla="*/ 9043297 w 12192000"/>
              <a:gd name="connsiteY42" fmla="*/ 281547 h 4939827"/>
              <a:gd name="connsiteX43" fmla="*/ 9048315 w 12192000"/>
              <a:gd name="connsiteY43" fmla="*/ 279264 h 4939827"/>
              <a:gd name="connsiteX44" fmla="*/ 9054706 w 12192000"/>
              <a:gd name="connsiteY44" fmla="*/ 278538 h 4939827"/>
              <a:gd name="connsiteX45" fmla="*/ 9070919 w 12192000"/>
              <a:gd name="connsiteY45" fmla="*/ 281810 h 4939827"/>
              <a:gd name="connsiteX46" fmla="*/ 9076813 w 12192000"/>
              <a:gd name="connsiteY46" fmla="*/ 283909 h 4939827"/>
              <a:gd name="connsiteX47" fmla="*/ 9085871 w 12192000"/>
              <a:gd name="connsiteY47" fmla="*/ 285133 h 4939827"/>
              <a:gd name="connsiteX48" fmla="*/ 9086159 w 12192000"/>
              <a:gd name="connsiteY48" fmla="*/ 284887 h 4939827"/>
              <a:gd name="connsiteX49" fmla="*/ 9134606 w 12192000"/>
              <a:gd name="connsiteY49" fmla="*/ 288168 h 4939827"/>
              <a:gd name="connsiteX50" fmla="*/ 9195590 w 12192000"/>
              <a:gd name="connsiteY50" fmla="*/ 279568 h 4939827"/>
              <a:gd name="connsiteX51" fmla="*/ 9219336 w 12192000"/>
              <a:gd name="connsiteY51" fmla="*/ 278133 h 4939827"/>
              <a:gd name="connsiteX52" fmla="*/ 9232362 w 12192000"/>
              <a:gd name="connsiteY52" fmla="*/ 275894 h 4939827"/>
              <a:gd name="connsiteX53" fmla="*/ 9233396 w 12192000"/>
              <a:gd name="connsiteY53" fmla="*/ 274803 h 4939827"/>
              <a:gd name="connsiteX54" fmla="*/ 9256213 w 12192000"/>
              <a:gd name="connsiteY54" fmla="*/ 281576 h 4939827"/>
              <a:gd name="connsiteX55" fmla="*/ 9262377 w 12192000"/>
              <a:gd name="connsiteY55" fmla="*/ 286635 h 4939827"/>
              <a:gd name="connsiteX56" fmla="*/ 9287089 w 12192000"/>
              <a:gd name="connsiteY56" fmla="*/ 303891 h 4939827"/>
              <a:gd name="connsiteX57" fmla="*/ 9371484 w 12192000"/>
              <a:gd name="connsiteY57" fmla="*/ 329634 h 4939827"/>
              <a:gd name="connsiteX58" fmla="*/ 9404829 w 12192000"/>
              <a:gd name="connsiteY58" fmla="*/ 339038 h 4939827"/>
              <a:gd name="connsiteX59" fmla="*/ 9427021 w 12192000"/>
              <a:gd name="connsiteY59" fmla="*/ 358784 h 4939827"/>
              <a:gd name="connsiteX60" fmla="*/ 9670844 w 12192000"/>
              <a:gd name="connsiteY60" fmla="*/ 405128 h 4939827"/>
              <a:gd name="connsiteX61" fmla="*/ 9816083 w 12192000"/>
              <a:gd name="connsiteY61" fmla="*/ 416573 h 4939827"/>
              <a:gd name="connsiteX62" fmla="*/ 9936741 w 12192000"/>
              <a:gd name="connsiteY62" fmla="*/ 437044 h 4939827"/>
              <a:gd name="connsiteX63" fmla="*/ 10050093 w 12192000"/>
              <a:gd name="connsiteY63" fmla="*/ 443783 h 4939827"/>
              <a:gd name="connsiteX64" fmla="*/ 10130090 w 12192000"/>
              <a:gd name="connsiteY64" fmla="*/ 459520 h 4939827"/>
              <a:gd name="connsiteX65" fmla="*/ 10173456 w 12192000"/>
              <a:gd name="connsiteY65" fmla="*/ 457749 h 4939827"/>
              <a:gd name="connsiteX66" fmla="*/ 10218232 w 12192000"/>
              <a:gd name="connsiteY66" fmla="*/ 459820 h 4939827"/>
              <a:gd name="connsiteX67" fmla="*/ 10354176 w 12192000"/>
              <a:gd name="connsiteY67" fmla="*/ 471377 h 4939827"/>
              <a:gd name="connsiteX68" fmla="*/ 10430681 w 12192000"/>
              <a:gd name="connsiteY68" fmla="*/ 481226 h 4939827"/>
              <a:gd name="connsiteX69" fmla="*/ 10478169 w 12192000"/>
              <a:gd name="connsiteY69" fmla="*/ 481774 h 4939827"/>
              <a:gd name="connsiteX70" fmla="*/ 10540907 w 12192000"/>
              <a:gd name="connsiteY70" fmla="*/ 485607 h 4939827"/>
              <a:gd name="connsiteX71" fmla="*/ 10614941 w 12192000"/>
              <a:gd name="connsiteY71" fmla="*/ 487592 h 4939827"/>
              <a:gd name="connsiteX72" fmla="*/ 10674098 w 12192000"/>
              <a:gd name="connsiteY72" fmla="*/ 521656 h 4939827"/>
              <a:gd name="connsiteX73" fmla="*/ 10874834 w 12192000"/>
              <a:gd name="connsiteY73" fmla="*/ 574867 h 4939827"/>
              <a:gd name="connsiteX74" fmla="*/ 10944981 w 12192000"/>
              <a:gd name="connsiteY74" fmla="*/ 615042 h 4939827"/>
              <a:gd name="connsiteX75" fmla="*/ 11006376 w 12192000"/>
              <a:gd name="connsiteY75" fmla="*/ 645957 h 4939827"/>
              <a:gd name="connsiteX76" fmla="*/ 11076308 w 12192000"/>
              <a:gd name="connsiteY76" fmla="*/ 675698 h 4939827"/>
              <a:gd name="connsiteX77" fmla="*/ 11148789 w 12192000"/>
              <a:gd name="connsiteY77" fmla="*/ 685041 h 4939827"/>
              <a:gd name="connsiteX78" fmla="*/ 11249129 w 12192000"/>
              <a:gd name="connsiteY78" fmla="*/ 684218 h 4939827"/>
              <a:gd name="connsiteX79" fmla="*/ 11299915 w 12192000"/>
              <a:gd name="connsiteY79" fmla="*/ 692177 h 4939827"/>
              <a:gd name="connsiteX80" fmla="*/ 11386973 w 12192000"/>
              <a:gd name="connsiteY80" fmla="*/ 708209 h 4939827"/>
              <a:gd name="connsiteX81" fmla="*/ 11500105 w 12192000"/>
              <a:gd name="connsiteY81" fmla="*/ 735014 h 4939827"/>
              <a:gd name="connsiteX82" fmla="*/ 11621735 w 12192000"/>
              <a:gd name="connsiteY82" fmla="*/ 789584 h 4939827"/>
              <a:gd name="connsiteX83" fmla="*/ 11691200 w 12192000"/>
              <a:gd name="connsiteY83" fmla="*/ 867902 h 4939827"/>
              <a:gd name="connsiteX84" fmla="*/ 11819427 w 12192000"/>
              <a:gd name="connsiteY84" fmla="*/ 911634 h 4939827"/>
              <a:gd name="connsiteX85" fmla="*/ 11969720 w 12192000"/>
              <a:gd name="connsiteY85" fmla="*/ 964737 h 4939827"/>
              <a:gd name="connsiteX86" fmla="*/ 12055766 w 12192000"/>
              <a:gd name="connsiteY86" fmla="*/ 991268 h 4939827"/>
              <a:gd name="connsiteX87" fmla="*/ 12171539 w 12192000"/>
              <a:gd name="connsiteY87" fmla="*/ 995427 h 4939827"/>
              <a:gd name="connsiteX88" fmla="*/ 12187831 w 12192000"/>
              <a:gd name="connsiteY88" fmla="*/ 996580 h 4939827"/>
              <a:gd name="connsiteX89" fmla="*/ 12192000 w 12192000"/>
              <a:gd name="connsiteY89" fmla="*/ 996726 h 4939827"/>
              <a:gd name="connsiteX90" fmla="*/ 12192000 w 12192000"/>
              <a:gd name="connsiteY90" fmla="*/ 4939827 h 4939827"/>
              <a:gd name="connsiteX91" fmla="*/ 0 w 12192000"/>
              <a:gd name="connsiteY91" fmla="*/ 4939827 h 4939827"/>
              <a:gd name="connsiteX92" fmla="*/ 0 w 12192000"/>
              <a:gd name="connsiteY92" fmla="*/ 512043 h 4939827"/>
              <a:gd name="connsiteX93" fmla="*/ 7381 w 12192000"/>
              <a:gd name="connsiteY93" fmla="*/ 512580 h 4939827"/>
              <a:gd name="connsiteX94" fmla="*/ 100029 w 12192000"/>
              <a:gd name="connsiteY94" fmla="*/ 504758 h 4939827"/>
              <a:gd name="connsiteX95" fmla="*/ 155244 w 12192000"/>
              <a:gd name="connsiteY95" fmla="*/ 525130 h 4939827"/>
              <a:gd name="connsiteX96" fmla="*/ 254366 w 12192000"/>
              <a:gd name="connsiteY96" fmla="*/ 534449 h 4939827"/>
              <a:gd name="connsiteX97" fmla="*/ 447292 w 12192000"/>
              <a:gd name="connsiteY97" fmla="*/ 542725 h 4939827"/>
              <a:gd name="connsiteX98" fmla="*/ 628105 w 12192000"/>
              <a:gd name="connsiteY98" fmla="*/ 547853 h 4939827"/>
              <a:gd name="connsiteX99" fmla="*/ 783146 w 12192000"/>
              <a:gd name="connsiteY99" fmla="*/ 591799 h 4939827"/>
              <a:gd name="connsiteX100" fmla="*/ 1043676 w 12192000"/>
              <a:gd name="connsiteY100" fmla="*/ 591887 h 4939827"/>
              <a:gd name="connsiteX101" fmla="*/ 1281816 w 12192000"/>
              <a:gd name="connsiteY101" fmla="*/ 520946 h 4939827"/>
              <a:gd name="connsiteX102" fmla="*/ 1486347 w 12192000"/>
              <a:gd name="connsiteY102" fmla="*/ 487310 h 4939827"/>
              <a:gd name="connsiteX103" fmla="*/ 1568079 w 12192000"/>
              <a:gd name="connsiteY103" fmla="*/ 462531 h 4939827"/>
              <a:gd name="connsiteX104" fmla="*/ 1622516 w 12192000"/>
              <a:gd name="connsiteY104" fmla="*/ 466058 h 4939827"/>
              <a:gd name="connsiteX105" fmla="*/ 1655457 w 12192000"/>
              <a:gd name="connsiteY105" fmla="*/ 465359 h 4939827"/>
              <a:gd name="connsiteX106" fmla="*/ 1717454 w 12192000"/>
              <a:gd name="connsiteY106" fmla="*/ 417203 h 4939827"/>
              <a:gd name="connsiteX107" fmla="*/ 1913794 w 12192000"/>
              <a:gd name="connsiteY107" fmla="*/ 365255 h 4939827"/>
              <a:gd name="connsiteX108" fmla="*/ 2129762 w 12192000"/>
              <a:gd name="connsiteY108" fmla="*/ 367832 h 4939827"/>
              <a:gd name="connsiteX109" fmla="*/ 2376970 w 12192000"/>
              <a:gd name="connsiteY109" fmla="*/ 350129 h 4939827"/>
              <a:gd name="connsiteX110" fmla="*/ 2480155 w 12192000"/>
              <a:gd name="connsiteY110" fmla="*/ 359227 h 4939827"/>
              <a:gd name="connsiteX111" fmla="*/ 2586782 w 12192000"/>
              <a:gd name="connsiteY111" fmla="*/ 339352 h 4939827"/>
              <a:gd name="connsiteX112" fmla="*/ 2654496 w 12192000"/>
              <a:gd name="connsiteY112" fmla="*/ 315431 h 4939827"/>
              <a:gd name="connsiteX113" fmla="*/ 2788947 w 12192000"/>
              <a:gd name="connsiteY113" fmla="*/ 250375 h 4939827"/>
              <a:gd name="connsiteX114" fmla="*/ 2885389 w 12192000"/>
              <a:gd name="connsiteY114" fmla="*/ 255259 h 4939827"/>
              <a:gd name="connsiteX115" fmla="*/ 3045916 w 12192000"/>
              <a:gd name="connsiteY115" fmla="*/ 261030 h 4939827"/>
              <a:gd name="connsiteX116" fmla="*/ 3074187 w 12192000"/>
              <a:gd name="connsiteY116" fmla="*/ 243226 h 4939827"/>
              <a:gd name="connsiteX117" fmla="*/ 3103677 w 12192000"/>
              <a:gd name="connsiteY117" fmla="*/ 209527 h 4939827"/>
              <a:gd name="connsiteX118" fmla="*/ 3126759 w 12192000"/>
              <a:gd name="connsiteY118" fmla="*/ 211226 h 4939827"/>
              <a:gd name="connsiteX119" fmla="*/ 3164020 w 12192000"/>
              <a:gd name="connsiteY119" fmla="*/ 212779 h 4939827"/>
              <a:gd name="connsiteX120" fmla="*/ 3285019 w 12192000"/>
              <a:gd name="connsiteY120" fmla="*/ 220535 h 4939827"/>
              <a:gd name="connsiteX121" fmla="*/ 3365154 w 12192000"/>
              <a:gd name="connsiteY121" fmla="*/ 226416 h 4939827"/>
              <a:gd name="connsiteX122" fmla="*/ 3367507 w 12192000"/>
              <a:gd name="connsiteY122" fmla="*/ 225416 h 4939827"/>
              <a:gd name="connsiteX123" fmla="*/ 3387567 w 12192000"/>
              <a:gd name="connsiteY123" fmla="*/ 227103 h 4939827"/>
              <a:gd name="connsiteX124" fmla="*/ 3424753 w 12192000"/>
              <a:gd name="connsiteY124" fmla="*/ 244380 h 4939827"/>
              <a:gd name="connsiteX125" fmla="*/ 3498001 w 12192000"/>
              <a:gd name="connsiteY125" fmla="*/ 231941 h 4939827"/>
              <a:gd name="connsiteX126" fmla="*/ 3561557 w 12192000"/>
              <a:gd name="connsiteY126" fmla="*/ 228095 h 4939827"/>
              <a:gd name="connsiteX127" fmla="*/ 3611920 w 12192000"/>
              <a:gd name="connsiteY127" fmla="*/ 218094 h 4939827"/>
              <a:gd name="connsiteX128" fmla="*/ 3620528 w 12192000"/>
              <a:gd name="connsiteY128" fmla="*/ 218788 h 4939827"/>
              <a:gd name="connsiteX129" fmla="*/ 3620766 w 12192000"/>
              <a:gd name="connsiteY129" fmla="*/ 218511 h 4939827"/>
              <a:gd name="connsiteX130" fmla="*/ 3629977 w 12192000"/>
              <a:gd name="connsiteY130" fmla="*/ 218664 h 4939827"/>
              <a:gd name="connsiteX131" fmla="*/ 3636217 w 12192000"/>
              <a:gd name="connsiteY131" fmla="*/ 220048 h 4939827"/>
              <a:gd name="connsiteX132" fmla="*/ 3709484 w 12192000"/>
              <a:gd name="connsiteY132" fmla="*/ 186927 h 4939827"/>
              <a:gd name="connsiteX133" fmla="*/ 3761342 w 12192000"/>
              <a:gd name="connsiteY133" fmla="*/ 177474 h 4939827"/>
              <a:gd name="connsiteX134" fmla="*/ 3799748 w 12192000"/>
              <a:gd name="connsiteY134" fmla="*/ 167154 h 4939827"/>
              <a:gd name="connsiteX135" fmla="*/ 3812225 w 12192000"/>
              <a:gd name="connsiteY135" fmla="*/ 189020 h 4939827"/>
              <a:gd name="connsiteX136" fmla="*/ 3864537 w 12192000"/>
              <a:gd name="connsiteY136" fmla="*/ 200742 h 4939827"/>
              <a:gd name="connsiteX137" fmla="*/ 4028476 w 12192000"/>
              <a:gd name="connsiteY137" fmla="*/ 223679 h 4939827"/>
              <a:gd name="connsiteX138" fmla="*/ 4191582 w 12192000"/>
              <a:gd name="connsiteY138" fmla="*/ 238952 h 4939827"/>
              <a:gd name="connsiteX139" fmla="*/ 4251024 w 12192000"/>
              <a:gd name="connsiteY139" fmla="*/ 240874 h 4939827"/>
              <a:gd name="connsiteX140" fmla="*/ 4355275 w 12192000"/>
              <a:gd name="connsiteY140" fmla="*/ 260205 h 4939827"/>
              <a:gd name="connsiteX141" fmla="*/ 4423807 w 12192000"/>
              <a:gd name="connsiteY141" fmla="*/ 270366 h 4939827"/>
              <a:gd name="connsiteX142" fmla="*/ 4558432 w 12192000"/>
              <a:gd name="connsiteY142" fmla="*/ 269194 h 4939827"/>
              <a:gd name="connsiteX143" fmla="*/ 4635061 w 12192000"/>
              <a:gd name="connsiteY143" fmla="*/ 280682 h 4939827"/>
              <a:gd name="connsiteX144" fmla="*/ 4807427 w 12192000"/>
              <a:gd name="connsiteY144" fmla="*/ 276835 h 4939827"/>
              <a:gd name="connsiteX145" fmla="*/ 5028933 w 12192000"/>
              <a:gd name="connsiteY145" fmla="*/ 183887 h 4939827"/>
              <a:gd name="connsiteX146" fmla="*/ 5093642 w 12192000"/>
              <a:gd name="connsiteY146" fmla="*/ 177214 h 4939827"/>
              <a:gd name="connsiteX147" fmla="*/ 5102642 w 12192000"/>
              <a:gd name="connsiteY147" fmla="*/ 186816 h 4939827"/>
              <a:gd name="connsiteX148" fmla="*/ 5193590 w 12192000"/>
              <a:gd name="connsiteY148" fmla="*/ 136361 h 4939827"/>
              <a:gd name="connsiteX149" fmla="*/ 5323922 w 12192000"/>
              <a:gd name="connsiteY149" fmla="*/ 146332 h 4939827"/>
              <a:gd name="connsiteX150" fmla="*/ 5421860 w 12192000"/>
              <a:gd name="connsiteY150" fmla="*/ 167298 h 4939827"/>
              <a:gd name="connsiteX151" fmla="*/ 5476948 w 12192000"/>
              <a:gd name="connsiteY151" fmla="*/ 173249 h 4939827"/>
              <a:gd name="connsiteX152" fmla="*/ 5516842 w 12192000"/>
              <a:gd name="connsiteY152" fmla="*/ 184018 h 4939827"/>
              <a:gd name="connsiteX153" fmla="*/ 5619415 w 12192000"/>
              <a:gd name="connsiteY153" fmla="*/ 176781 h 4939827"/>
              <a:gd name="connsiteX154" fmla="*/ 5789867 w 12192000"/>
              <a:gd name="connsiteY154" fmla="*/ 150304 h 4939827"/>
              <a:gd name="connsiteX155" fmla="*/ 5825953 w 12192000"/>
              <a:gd name="connsiteY155" fmla="*/ 147907 h 4939827"/>
              <a:gd name="connsiteX156" fmla="*/ 5856168 w 12192000"/>
              <a:gd name="connsiteY156" fmla="*/ 158719 h 4939827"/>
              <a:gd name="connsiteX157" fmla="*/ 5862476 w 12192000"/>
              <a:gd name="connsiteY157" fmla="*/ 172447 h 4939827"/>
              <a:gd name="connsiteX158" fmla="*/ 5882195 w 12192000"/>
              <a:gd name="connsiteY158" fmla="*/ 173195 h 4939827"/>
              <a:gd name="connsiteX159" fmla="*/ 5887271 w 12192000"/>
              <a:gd name="connsiteY159" fmla="*/ 176084 h 4939827"/>
              <a:gd name="connsiteX160" fmla="*/ 5916552 w 12192000"/>
              <a:gd name="connsiteY160" fmla="*/ 189955 h 4939827"/>
              <a:gd name="connsiteX161" fmla="*/ 5983240 w 12192000"/>
              <a:gd name="connsiteY161" fmla="*/ 152755 h 4939827"/>
              <a:gd name="connsiteX162" fmla="*/ 6152287 w 12192000"/>
              <a:gd name="connsiteY162" fmla="*/ 116736 h 4939827"/>
              <a:gd name="connsiteX163" fmla="*/ 6415830 w 12192000"/>
              <a:gd name="connsiteY163" fmla="*/ 136006 h 4939827"/>
              <a:gd name="connsiteX164" fmla="*/ 6756965 w 12192000"/>
              <a:gd name="connsiteY164" fmla="*/ 57636 h 4939827"/>
              <a:gd name="connsiteX165" fmla="*/ 6965101 w 12192000"/>
              <a:gd name="connsiteY165" fmla="*/ 25718 h 4939827"/>
              <a:gd name="connsiteX166" fmla="*/ 6986370 w 12192000"/>
              <a:gd name="connsiteY166" fmla="*/ 12659 h 4939827"/>
              <a:gd name="connsiteX167" fmla="*/ 6989536 w 12192000"/>
              <a:gd name="connsiteY167" fmla="*/ 14528 h 4939827"/>
              <a:gd name="connsiteX168" fmla="*/ 7015933 w 12192000"/>
              <a:gd name="connsiteY168" fmla="*/ 9653 h 4939827"/>
              <a:gd name="connsiteX169" fmla="*/ 7020592 w 12192000"/>
              <a:gd name="connsiteY169" fmla="*/ 1651 h 4939827"/>
              <a:gd name="connsiteX170" fmla="*/ 7025905 w 12192000"/>
              <a:gd name="connsiteY170"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52584 w 12192000"/>
              <a:gd name="connsiteY17" fmla="*/ 170181 h 4939827"/>
              <a:gd name="connsiteX18" fmla="*/ 8009534 w 12192000"/>
              <a:gd name="connsiteY18" fmla="*/ 176441 h 4939827"/>
              <a:gd name="connsiteX19" fmla="*/ 8058681 w 12192000"/>
              <a:gd name="connsiteY19" fmla="*/ 219431 h 4939827"/>
              <a:gd name="connsiteX20" fmla="*/ 8126175 w 12192000"/>
              <a:gd name="connsiteY20" fmla="*/ 240005 h 4939827"/>
              <a:gd name="connsiteX21" fmla="*/ 8166439 w 12192000"/>
              <a:gd name="connsiteY21" fmla="*/ 252699 h 4939827"/>
              <a:gd name="connsiteX22" fmla="*/ 8281371 w 12192000"/>
              <a:gd name="connsiteY22" fmla="*/ 256875 h 4939827"/>
              <a:gd name="connsiteX23" fmla="*/ 8381609 w 12192000"/>
              <a:gd name="connsiteY23" fmla="*/ 240618 h 4939827"/>
              <a:gd name="connsiteX24" fmla="*/ 8406759 w 12192000"/>
              <a:gd name="connsiteY24" fmla="*/ 232517 h 4939827"/>
              <a:gd name="connsiteX25" fmla="*/ 8426506 w 12192000"/>
              <a:gd name="connsiteY25" fmla="*/ 241842 h 4939827"/>
              <a:gd name="connsiteX26" fmla="*/ 8427949 w 12192000"/>
              <a:gd name="connsiteY26" fmla="*/ 240981 h 4939827"/>
              <a:gd name="connsiteX27" fmla="*/ 8441468 w 12192000"/>
              <a:gd name="connsiteY27" fmla="*/ 241157 h 4939827"/>
              <a:gd name="connsiteX28" fmla="*/ 8565757 w 12192000"/>
              <a:gd name="connsiteY28" fmla="*/ 255317 h 4939827"/>
              <a:gd name="connsiteX29" fmla="*/ 8573171 w 12192000"/>
              <a:gd name="connsiteY29" fmla="*/ 258426 h 4939827"/>
              <a:gd name="connsiteX30" fmla="*/ 8573548 w 12192000"/>
              <a:gd name="connsiteY30" fmla="*/ 258241 h 4939827"/>
              <a:gd name="connsiteX31" fmla="*/ 8581827 w 12192000"/>
              <a:gd name="connsiteY31" fmla="*/ 261028 h 4939827"/>
              <a:gd name="connsiteX32" fmla="*/ 8586687 w 12192000"/>
              <a:gd name="connsiteY32" fmla="*/ 264089 h 4939827"/>
              <a:gd name="connsiteX33" fmla="*/ 8601067 w 12192000"/>
              <a:gd name="connsiteY33" fmla="*/ 270114 h 4939827"/>
              <a:gd name="connsiteX34" fmla="*/ 8672650 w 12192000"/>
              <a:gd name="connsiteY34" fmla="*/ 254821 h 4939827"/>
              <a:gd name="connsiteX35" fmla="*/ 8785543 w 12192000"/>
              <a:gd name="connsiteY35" fmla="*/ 263406 h 4939827"/>
              <a:gd name="connsiteX36" fmla="*/ 8830588 w 12192000"/>
              <a:gd name="connsiteY36" fmla="*/ 265483 h 4939827"/>
              <a:gd name="connsiteX37" fmla="*/ 8905142 w 12192000"/>
              <a:gd name="connsiteY37" fmla="*/ 264958 h 4939827"/>
              <a:gd name="connsiteX38" fmla="*/ 8968582 w 12192000"/>
              <a:gd name="connsiteY38" fmla="*/ 262728 h 4939827"/>
              <a:gd name="connsiteX39" fmla="*/ 8972994 w 12192000"/>
              <a:gd name="connsiteY39" fmla="*/ 263284 h 4939827"/>
              <a:gd name="connsiteX40" fmla="*/ 9004605 w 12192000"/>
              <a:gd name="connsiteY40" fmla="*/ 258041 h 4939827"/>
              <a:gd name="connsiteX41" fmla="*/ 9016165 w 12192000"/>
              <a:gd name="connsiteY41" fmla="*/ 261258 h 4939827"/>
              <a:gd name="connsiteX42" fmla="*/ 9043297 w 12192000"/>
              <a:gd name="connsiteY42" fmla="*/ 281547 h 4939827"/>
              <a:gd name="connsiteX43" fmla="*/ 9048315 w 12192000"/>
              <a:gd name="connsiteY43" fmla="*/ 279264 h 4939827"/>
              <a:gd name="connsiteX44" fmla="*/ 9054706 w 12192000"/>
              <a:gd name="connsiteY44" fmla="*/ 278538 h 4939827"/>
              <a:gd name="connsiteX45" fmla="*/ 9070919 w 12192000"/>
              <a:gd name="connsiteY45" fmla="*/ 281810 h 4939827"/>
              <a:gd name="connsiteX46" fmla="*/ 9076813 w 12192000"/>
              <a:gd name="connsiteY46" fmla="*/ 283909 h 4939827"/>
              <a:gd name="connsiteX47" fmla="*/ 9085871 w 12192000"/>
              <a:gd name="connsiteY47" fmla="*/ 285133 h 4939827"/>
              <a:gd name="connsiteX48" fmla="*/ 9086159 w 12192000"/>
              <a:gd name="connsiteY48" fmla="*/ 284887 h 4939827"/>
              <a:gd name="connsiteX49" fmla="*/ 9134606 w 12192000"/>
              <a:gd name="connsiteY49" fmla="*/ 288168 h 4939827"/>
              <a:gd name="connsiteX50" fmla="*/ 9195590 w 12192000"/>
              <a:gd name="connsiteY50" fmla="*/ 279568 h 4939827"/>
              <a:gd name="connsiteX51" fmla="*/ 9219336 w 12192000"/>
              <a:gd name="connsiteY51" fmla="*/ 278133 h 4939827"/>
              <a:gd name="connsiteX52" fmla="*/ 9232362 w 12192000"/>
              <a:gd name="connsiteY52" fmla="*/ 275894 h 4939827"/>
              <a:gd name="connsiteX53" fmla="*/ 9233396 w 12192000"/>
              <a:gd name="connsiteY53" fmla="*/ 274803 h 4939827"/>
              <a:gd name="connsiteX54" fmla="*/ 9256213 w 12192000"/>
              <a:gd name="connsiteY54" fmla="*/ 281576 h 4939827"/>
              <a:gd name="connsiteX55" fmla="*/ 9262377 w 12192000"/>
              <a:gd name="connsiteY55" fmla="*/ 286635 h 4939827"/>
              <a:gd name="connsiteX56" fmla="*/ 9287089 w 12192000"/>
              <a:gd name="connsiteY56" fmla="*/ 303891 h 4939827"/>
              <a:gd name="connsiteX57" fmla="*/ 9371484 w 12192000"/>
              <a:gd name="connsiteY57" fmla="*/ 329634 h 4939827"/>
              <a:gd name="connsiteX58" fmla="*/ 9404829 w 12192000"/>
              <a:gd name="connsiteY58" fmla="*/ 339038 h 4939827"/>
              <a:gd name="connsiteX59" fmla="*/ 9427021 w 12192000"/>
              <a:gd name="connsiteY59" fmla="*/ 358784 h 4939827"/>
              <a:gd name="connsiteX60" fmla="*/ 9670844 w 12192000"/>
              <a:gd name="connsiteY60" fmla="*/ 405128 h 4939827"/>
              <a:gd name="connsiteX61" fmla="*/ 9816083 w 12192000"/>
              <a:gd name="connsiteY61" fmla="*/ 416573 h 4939827"/>
              <a:gd name="connsiteX62" fmla="*/ 9936741 w 12192000"/>
              <a:gd name="connsiteY62" fmla="*/ 437044 h 4939827"/>
              <a:gd name="connsiteX63" fmla="*/ 10050093 w 12192000"/>
              <a:gd name="connsiteY63" fmla="*/ 443783 h 4939827"/>
              <a:gd name="connsiteX64" fmla="*/ 10130090 w 12192000"/>
              <a:gd name="connsiteY64" fmla="*/ 459520 h 4939827"/>
              <a:gd name="connsiteX65" fmla="*/ 10173456 w 12192000"/>
              <a:gd name="connsiteY65" fmla="*/ 457749 h 4939827"/>
              <a:gd name="connsiteX66" fmla="*/ 10218232 w 12192000"/>
              <a:gd name="connsiteY66" fmla="*/ 459820 h 4939827"/>
              <a:gd name="connsiteX67" fmla="*/ 10354176 w 12192000"/>
              <a:gd name="connsiteY67" fmla="*/ 471377 h 4939827"/>
              <a:gd name="connsiteX68" fmla="*/ 10430681 w 12192000"/>
              <a:gd name="connsiteY68" fmla="*/ 481226 h 4939827"/>
              <a:gd name="connsiteX69" fmla="*/ 10478169 w 12192000"/>
              <a:gd name="connsiteY69" fmla="*/ 481774 h 4939827"/>
              <a:gd name="connsiteX70" fmla="*/ 10540907 w 12192000"/>
              <a:gd name="connsiteY70" fmla="*/ 485607 h 4939827"/>
              <a:gd name="connsiteX71" fmla="*/ 10614941 w 12192000"/>
              <a:gd name="connsiteY71" fmla="*/ 487592 h 4939827"/>
              <a:gd name="connsiteX72" fmla="*/ 10674098 w 12192000"/>
              <a:gd name="connsiteY72" fmla="*/ 521656 h 4939827"/>
              <a:gd name="connsiteX73" fmla="*/ 10874834 w 12192000"/>
              <a:gd name="connsiteY73" fmla="*/ 574867 h 4939827"/>
              <a:gd name="connsiteX74" fmla="*/ 10944981 w 12192000"/>
              <a:gd name="connsiteY74" fmla="*/ 615042 h 4939827"/>
              <a:gd name="connsiteX75" fmla="*/ 11006376 w 12192000"/>
              <a:gd name="connsiteY75" fmla="*/ 645957 h 4939827"/>
              <a:gd name="connsiteX76" fmla="*/ 11076308 w 12192000"/>
              <a:gd name="connsiteY76" fmla="*/ 675698 h 4939827"/>
              <a:gd name="connsiteX77" fmla="*/ 11148789 w 12192000"/>
              <a:gd name="connsiteY77" fmla="*/ 685041 h 4939827"/>
              <a:gd name="connsiteX78" fmla="*/ 11249129 w 12192000"/>
              <a:gd name="connsiteY78" fmla="*/ 684218 h 4939827"/>
              <a:gd name="connsiteX79" fmla="*/ 11299915 w 12192000"/>
              <a:gd name="connsiteY79" fmla="*/ 692177 h 4939827"/>
              <a:gd name="connsiteX80" fmla="*/ 11386973 w 12192000"/>
              <a:gd name="connsiteY80" fmla="*/ 708209 h 4939827"/>
              <a:gd name="connsiteX81" fmla="*/ 11500105 w 12192000"/>
              <a:gd name="connsiteY81" fmla="*/ 735014 h 4939827"/>
              <a:gd name="connsiteX82" fmla="*/ 11621735 w 12192000"/>
              <a:gd name="connsiteY82" fmla="*/ 789584 h 4939827"/>
              <a:gd name="connsiteX83" fmla="*/ 11691200 w 12192000"/>
              <a:gd name="connsiteY83" fmla="*/ 867902 h 4939827"/>
              <a:gd name="connsiteX84" fmla="*/ 11819427 w 12192000"/>
              <a:gd name="connsiteY84" fmla="*/ 911634 h 4939827"/>
              <a:gd name="connsiteX85" fmla="*/ 11969720 w 12192000"/>
              <a:gd name="connsiteY85" fmla="*/ 964737 h 4939827"/>
              <a:gd name="connsiteX86" fmla="*/ 12055766 w 12192000"/>
              <a:gd name="connsiteY86" fmla="*/ 991268 h 4939827"/>
              <a:gd name="connsiteX87" fmla="*/ 12171539 w 12192000"/>
              <a:gd name="connsiteY87" fmla="*/ 995427 h 4939827"/>
              <a:gd name="connsiteX88" fmla="*/ 12187831 w 12192000"/>
              <a:gd name="connsiteY88" fmla="*/ 996580 h 4939827"/>
              <a:gd name="connsiteX89" fmla="*/ 12192000 w 12192000"/>
              <a:gd name="connsiteY89" fmla="*/ 996726 h 4939827"/>
              <a:gd name="connsiteX90" fmla="*/ 12192000 w 12192000"/>
              <a:gd name="connsiteY90" fmla="*/ 4939827 h 4939827"/>
              <a:gd name="connsiteX91" fmla="*/ 0 w 12192000"/>
              <a:gd name="connsiteY91" fmla="*/ 4939827 h 4939827"/>
              <a:gd name="connsiteX92" fmla="*/ 0 w 12192000"/>
              <a:gd name="connsiteY92" fmla="*/ 512043 h 4939827"/>
              <a:gd name="connsiteX93" fmla="*/ 7381 w 12192000"/>
              <a:gd name="connsiteY93" fmla="*/ 512580 h 4939827"/>
              <a:gd name="connsiteX94" fmla="*/ 100029 w 12192000"/>
              <a:gd name="connsiteY94" fmla="*/ 504758 h 4939827"/>
              <a:gd name="connsiteX95" fmla="*/ 155244 w 12192000"/>
              <a:gd name="connsiteY95" fmla="*/ 525130 h 4939827"/>
              <a:gd name="connsiteX96" fmla="*/ 254366 w 12192000"/>
              <a:gd name="connsiteY96" fmla="*/ 534449 h 4939827"/>
              <a:gd name="connsiteX97" fmla="*/ 447292 w 12192000"/>
              <a:gd name="connsiteY97" fmla="*/ 542725 h 4939827"/>
              <a:gd name="connsiteX98" fmla="*/ 628105 w 12192000"/>
              <a:gd name="connsiteY98" fmla="*/ 547853 h 4939827"/>
              <a:gd name="connsiteX99" fmla="*/ 783146 w 12192000"/>
              <a:gd name="connsiteY99" fmla="*/ 591799 h 4939827"/>
              <a:gd name="connsiteX100" fmla="*/ 1043676 w 12192000"/>
              <a:gd name="connsiteY100" fmla="*/ 591887 h 4939827"/>
              <a:gd name="connsiteX101" fmla="*/ 1281816 w 12192000"/>
              <a:gd name="connsiteY101" fmla="*/ 520946 h 4939827"/>
              <a:gd name="connsiteX102" fmla="*/ 1486347 w 12192000"/>
              <a:gd name="connsiteY102" fmla="*/ 487310 h 4939827"/>
              <a:gd name="connsiteX103" fmla="*/ 1568079 w 12192000"/>
              <a:gd name="connsiteY103" fmla="*/ 462531 h 4939827"/>
              <a:gd name="connsiteX104" fmla="*/ 1622516 w 12192000"/>
              <a:gd name="connsiteY104" fmla="*/ 466058 h 4939827"/>
              <a:gd name="connsiteX105" fmla="*/ 1655457 w 12192000"/>
              <a:gd name="connsiteY105" fmla="*/ 465359 h 4939827"/>
              <a:gd name="connsiteX106" fmla="*/ 1717454 w 12192000"/>
              <a:gd name="connsiteY106" fmla="*/ 417203 h 4939827"/>
              <a:gd name="connsiteX107" fmla="*/ 1913794 w 12192000"/>
              <a:gd name="connsiteY107" fmla="*/ 365255 h 4939827"/>
              <a:gd name="connsiteX108" fmla="*/ 2129762 w 12192000"/>
              <a:gd name="connsiteY108" fmla="*/ 367832 h 4939827"/>
              <a:gd name="connsiteX109" fmla="*/ 2376970 w 12192000"/>
              <a:gd name="connsiteY109" fmla="*/ 350129 h 4939827"/>
              <a:gd name="connsiteX110" fmla="*/ 2480155 w 12192000"/>
              <a:gd name="connsiteY110" fmla="*/ 359227 h 4939827"/>
              <a:gd name="connsiteX111" fmla="*/ 2586782 w 12192000"/>
              <a:gd name="connsiteY111" fmla="*/ 339352 h 4939827"/>
              <a:gd name="connsiteX112" fmla="*/ 2654496 w 12192000"/>
              <a:gd name="connsiteY112" fmla="*/ 315431 h 4939827"/>
              <a:gd name="connsiteX113" fmla="*/ 2788947 w 12192000"/>
              <a:gd name="connsiteY113" fmla="*/ 250375 h 4939827"/>
              <a:gd name="connsiteX114" fmla="*/ 2885389 w 12192000"/>
              <a:gd name="connsiteY114" fmla="*/ 255259 h 4939827"/>
              <a:gd name="connsiteX115" fmla="*/ 3045916 w 12192000"/>
              <a:gd name="connsiteY115" fmla="*/ 261030 h 4939827"/>
              <a:gd name="connsiteX116" fmla="*/ 3074187 w 12192000"/>
              <a:gd name="connsiteY116" fmla="*/ 243226 h 4939827"/>
              <a:gd name="connsiteX117" fmla="*/ 3103677 w 12192000"/>
              <a:gd name="connsiteY117" fmla="*/ 209527 h 4939827"/>
              <a:gd name="connsiteX118" fmla="*/ 3126759 w 12192000"/>
              <a:gd name="connsiteY118" fmla="*/ 211226 h 4939827"/>
              <a:gd name="connsiteX119" fmla="*/ 3164020 w 12192000"/>
              <a:gd name="connsiteY119" fmla="*/ 212779 h 4939827"/>
              <a:gd name="connsiteX120" fmla="*/ 3285019 w 12192000"/>
              <a:gd name="connsiteY120" fmla="*/ 220535 h 4939827"/>
              <a:gd name="connsiteX121" fmla="*/ 3365154 w 12192000"/>
              <a:gd name="connsiteY121" fmla="*/ 226416 h 4939827"/>
              <a:gd name="connsiteX122" fmla="*/ 3367507 w 12192000"/>
              <a:gd name="connsiteY122" fmla="*/ 225416 h 4939827"/>
              <a:gd name="connsiteX123" fmla="*/ 3387567 w 12192000"/>
              <a:gd name="connsiteY123" fmla="*/ 227103 h 4939827"/>
              <a:gd name="connsiteX124" fmla="*/ 3424753 w 12192000"/>
              <a:gd name="connsiteY124" fmla="*/ 244380 h 4939827"/>
              <a:gd name="connsiteX125" fmla="*/ 3498001 w 12192000"/>
              <a:gd name="connsiteY125" fmla="*/ 231941 h 4939827"/>
              <a:gd name="connsiteX126" fmla="*/ 3561557 w 12192000"/>
              <a:gd name="connsiteY126" fmla="*/ 228095 h 4939827"/>
              <a:gd name="connsiteX127" fmla="*/ 3611920 w 12192000"/>
              <a:gd name="connsiteY127" fmla="*/ 218094 h 4939827"/>
              <a:gd name="connsiteX128" fmla="*/ 3620528 w 12192000"/>
              <a:gd name="connsiteY128" fmla="*/ 218788 h 4939827"/>
              <a:gd name="connsiteX129" fmla="*/ 3620766 w 12192000"/>
              <a:gd name="connsiteY129" fmla="*/ 218511 h 4939827"/>
              <a:gd name="connsiteX130" fmla="*/ 3629977 w 12192000"/>
              <a:gd name="connsiteY130" fmla="*/ 218664 h 4939827"/>
              <a:gd name="connsiteX131" fmla="*/ 3636217 w 12192000"/>
              <a:gd name="connsiteY131" fmla="*/ 220048 h 4939827"/>
              <a:gd name="connsiteX132" fmla="*/ 3709484 w 12192000"/>
              <a:gd name="connsiteY132" fmla="*/ 186927 h 4939827"/>
              <a:gd name="connsiteX133" fmla="*/ 3761342 w 12192000"/>
              <a:gd name="connsiteY133" fmla="*/ 177474 h 4939827"/>
              <a:gd name="connsiteX134" fmla="*/ 3799748 w 12192000"/>
              <a:gd name="connsiteY134" fmla="*/ 167154 h 4939827"/>
              <a:gd name="connsiteX135" fmla="*/ 3812225 w 12192000"/>
              <a:gd name="connsiteY135" fmla="*/ 189020 h 4939827"/>
              <a:gd name="connsiteX136" fmla="*/ 3864537 w 12192000"/>
              <a:gd name="connsiteY136" fmla="*/ 200742 h 4939827"/>
              <a:gd name="connsiteX137" fmla="*/ 4028476 w 12192000"/>
              <a:gd name="connsiteY137" fmla="*/ 223679 h 4939827"/>
              <a:gd name="connsiteX138" fmla="*/ 4191582 w 12192000"/>
              <a:gd name="connsiteY138" fmla="*/ 238952 h 4939827"/>
              <a:gd name="connsiteX139" fmla="*/ 4251024 w 12192000"/>
              <a:gd name="connsiteY139" fmla="*/ 240874 h 4939827"/>
              <a:gd name="connsiteX140" fmla="*/ 4355275 w 12192000"/>
              <a:gd name="connsiteY140" fmla="*/ 260205 h 4939827"/>
              <a:gd name="connsiteX141" fmla="*/ 4423807 w 12192000"/>
              <a:gd name="connsiteY141" fmla="*/ 270366 h 4939827"/>
              <a:gd name="connsiteX142" fmla="*/ 4558432 w 12192000"/>
              <a:gd name="connsiteY142" fmla="*/ 269194 h 4939827"/>
              <a:gd name="connsiteX143" fmla="*/ 4635061 w 12192000"/>
              <a:gd name="connsiteY143" fmla="*/ 280682 h 4939827"/>
              <a:gd name="connsiteX144" fmla="*/ 4807427 w 12192000"/>
              <a:gd name="connsiteY144" fmla="*/ 276835 h 4939827"/>
              <a:gd name="connsiteX145" fmla="*/ 5028933 w 12192000"/>
              <a:gd name="connsiteY145" fmla="*/ 183887 h 4939827"/>
              <a:gd name="connsiteX146" fmla="*/ 5093642 w 12192000"/>
              <a:gd name="connsiteY146" fmla="*/ 177214 h 4939827"/>
              <a:gd name="connsiteX147" fmla="*/ 5102642 w 12192000"/>
              <a:gd name="connsiteY147" fmla="*/ 186816 h 4939827"/>
              <a:gd name="connsiteX148" fmla="*/ 5193590 w 12192000"/>
              <a:gd name="connsiteY148" fmla="*/ 136361 h 4939827"/>
              <a:gd name="connsiteX149" fmla="*/ 5323922 w 12192000"/>
              <a:gd name="connsiteY149" fmla="*/ 146332 h 4939827"/>
              <a:gd name="connsiteX150" fmla="*/ 5421860 w 12192000"/>
              <a:gd name="connsiteY150" fmla="*/ 167298 h 4939827"/>
              <a:gd name="connsiteX151" fmla="*/ 5476948 w 12192000"/>
              <a:gd name="connsiteY151" fmla="*/ 173249 h 4939827"/>
              <a:gd name="connsiteX152" fmla="*/ 5516842 w 12192000"/>
              <a:gd name="connsiteY152" fmla="*/ 184018 h 4939827"/>
              <a:gd name="connsiteX153" fmla="*/ 5619415 w 12192000"/>
              <a:gd name="connsiteY153" fmla="*/ 176781 h 4939827"/>
              <a:gd name="connsiteX154" fmla="*/ 5789867 w 12192000"/>
              <a:gd name="connsiteY154" fmla="*/ 150304 h 4939827"/>
              <a:gd name="connsiteX155" fmla="*/ 5825953 w 12192000"/>
              <a:gd name="connsiteY155" fmla="*/ 147907 h 4939827"/>
              <a:gd name="connsiteX156" fmla="*/ 5856168 w 12192000"/>
              <a:gd name="connsiteY156" fmla="*/ 158719 h 4939827"/>
              <a:gd name="connsiteX157" fmla="*/ 5862476 w 12192000"/>
              <a:gd name="connsiteY157" fmla="*/ 172447 h 4939827"/>
              <a:gd name="connsiteX158" fmla="*/ 5882195 w 12192000"/>
              <a:gd name="connsiteY158" fmla="*/ 173195 h 4939827"/>
              <a:gd name="connsiteX159" fmla="*/ 5887271 w 12192000"/>
              <a:gd name="connsiteY159" fmla="*/ 176084 h 4939827"/>
              <a:gd name="connsiteX160" fmla="*/ 5916552 w 12192000"/>
              <a:gd name="connsiteY160" fmla="*/ 189955 h 4939827"/>
              <a:gd name="connsiteX161" fmla="*/ 5983240 w 12192000"/>
              <a:gd name="connsiteY161" fmla="*/ 152755 h 4939827"/>
              <a:gd name="connsiteX162" fmla="*/ 6152287 w 12192000"/>
              <a:gd name="connsiteY162" fmla="*/ 116736 h 4939827"/>
              <a:gd name="connsiteX163" fmla="*/ 6415830 w 12192000"/>
              <a:gd name="connsiteY163" fmla="*/ 136006 h 4939827"/>
              <a:gd name="connsiteX164" fmla="*/ 6756965 w 12192000"/>
              <a:gd name="connsiteY164" fmla="*/ 57636 h 4939827"/>
              <a:gd name="connsiteX165" fmla="*/ 6819400 w 12192000"/>
              <a:gd name="connsiteY165" fmla="*/ 30742 h 4939827"/>
              <a:gd name="connsiteX166" fmla="*/ 6986370 w 12192000"/>
              <a:gd name="connsiteY166" fmla="*/ 12659 h 4939827"/>
              <a:gd name="connsiteX167" fmla="*/ 6989536 w 12192000"/>
              <a:gd name="connsiteY167" fmla="*/ 14528 h 4939827"/>
              <a:gd name="connsiteX168" fmla="*/ 7015933 w 12192000"/>
              <a:gd name="connsiteY168" fmla="*/ 9653 h 4939827"/>
              <a:gd name="connsiteX169" fmla="*/ 7020592 w 12192000"/>
              <a:gd name="connsiteY169" fmla="*/ 1651 h 4939827"/>
              <a:gd name="connsiteX170" fmla="*/ 7025905 w 12192000"/>
              <a:gd name="connsiteY170"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52584 w 12192000"/>
              <a:gd name="connsiteY17" fmla="*/ 170181 h 4939827"/>
              <a:gd name="connsiteX18" fmla="*/ 8009534 w 12192000"/>
              <a:gd name="connsiteY18" fmla="*/ 176441 h 4939827"/>
              <a:gd name="connsiteX19" fmla="*/ 8058681 w 12192000"/>
              <a:gd name="connsiteY19" fmla="*/ 219431 h 4939827"/>
              <a:gd name="connsiteX20" fmla="*/ 8126175 w 12192000"/>
              <a:gd name="connsiteY20" fmla="*/ 240005 h 4939827"/>
              <a:gd name="connsiteX21" fmla="*/ 8166439 w 12192000"/>
              <a:gd name="connsiteY21" fmla="*/ 252699 h 4939827"/>
              <a:gd name="connsiteX22" fmla="*/ 8281371 w 12192000"/>
              <a:gd name="connsiteY22" fmla="*/ 256875 h 4939827"/>
              <a:gd name="connsiteX23" fmla="*/ 8381609 w 12192000"/>
              <a:gd name="connsiteY23" fmla="*/ 240618 h 4939827"/>
              <a:gd name="connsiteX24" fmla="*/ 8406759 w 12192000"/>
              <a:gd name="connsiteY24" fmla="*/ 232517 h 4939827"/>
              <a:gd name="connsiteX25" fmla="*/ 8426506 w 12192000"/>
              <a:gd name="connsiteY25" fmla="*/ 241842 h 4939827"/>
              <a:gd name="connsiteX26" fmla="*/ 8427949 w 12192000"/>
              <a:gd name="connsiteY26" fmla="*/ 240981 h 4939827"/>
              <a:gd name="connsiteX27" fmla="*/ 8441468 w 12192000"/>
              <a:gd name="connsiteY27" fmla="*/ 241157 h 4939827"/>
              <a:gd name="connsiteX28" fmla="*/ 8565757 w 12192000"/>
              <a:gd name="connsiteY28" fmla="*/ 255317 h 4939827"/>
              <a:gd name="connsiteX29" fmla="*/ 8573171 w 12192000"/>
              <a:gd name="connsiteY29" fmla="*/ 258426 h 4939827"/>
              <a:gd name="connsiteX30" fmla="*/ 8573548 w 12192000"/>
              <a:gd name="connsiteY30" fmla="*/ 258241 h 4939827"/>
              <a:gd name="connsiteX31" fmla="*/ 8581827 w 12192000"/>
              <a:gd name="connsiteY31" fmla="*/ 261028 h 4939827"/>
              <a:gd name="connsiteX32" fmla="*/ 8586687 w 12192000"/>
              <a:gd name="connsiteY32" fmla="*/ 264089 h 4939827"/>
              <a:gd name="connsiteX33" fmla="*/ 8601067 w 12192000"/>
              <a:gd name="connsiteY33" fmla="*/ 270114 h 4939827"/>
              <a:gd name="connsiteX34" fmla="*/ 8672650 w 12192000"/>
              <a:gd name="connsiteY34" fmla="*/ 254821 h 4939827"/>
              <a:gd name="connsiteX35" fmla="*/ 8785543 w 12192000"/>
              <a:gd name="connsiteY35" fmla="*/ 263406 h 4939827"/>
              <a:gd name="connsiteX36" fmla="*/ 8830588 w 12192000"/>
              <a:gd name="connsiteY36" fmla="*/ 265483 h 4939827"/>
              <a:gd name="connsiteX37" fmla="*/ 8905142 w 12192000"/>
              <a:gd name="connsiteY37" fmla="*/ 264958 h 4939827"/>
              <a:gd name="connsiteX38" fmla="*/ 8968582 w 12192000"/>
              <a:gd name="connsiteY38" fmla="*/ 262728 h 4939827"/>
              <a:gd name="connsiteX39" fmla="*/ 8972994 w 12192000"/>
              <a:gd name="connsiteY39" fmla="*/ 263284 h 4939827"/>
              <a:gd name="connsiteX40" fmla="*/ 9004605 w 12192000"/>
              <a:gd name="connsiteY40" fmla="*/ 258041 h 4939827"/>
              <a:gd name="connsiteX41" fmla="*/ 9016165 w 12192000"/>
              <a:gd name="connsiteY41" fmla="*/ 261258 h 4939827"/>
              <a:gd name="connsiteX42" fmla="*/ 9043297 w 12192000"/>
              <a:gd name="connsiteY42" fmla="*/ 281547 h 4939827"/>
              <a:gd name="connsiteX43" fmla="*/ 9048315 w 12192000"/>
              <a:gd name="connsiteY43" fmla="*/ 279264 h 4939827"/>
              <a:gd name="connsiteX44" fmla="*/ 9054706 w 12192000"/>
              <a:gd name="connsiteY44" fmla="*/ 278538 h 4939827"/>
              <a:gd name="connsiteX45" fmla="*/ 9070919 w 12192000"/>
              <a:gd name="connsiteY45" fmla="*/ 281810 h 4939827"/>
              <a:gd name="connsiteX46" fmla="*/ 9076813 w 12192000"/>
              <a:gd name="connsiteY46" fmla="*/ 283909 h 4939827"/>
              <a:gd name="connsiteX47" fmla="*/ 9085871 w 12192000"/>
              <a:gd name="connsiteY47" fmla="*/ 285133 h 4939827"/>
              <a:gd name="connsiteX48" fmla="*/ 9086159 w 12192000"/>
              <a:gd name="connsiteY48" fmla="*/ 284887 h 4939827"/>
              <a:gd name="connsiteX49" fmla="*/ 9134606 w 12192000"/>
              <a:gd name="connsiteY49" fmla="*/ 288168 h 4939827"/>
              <a:gd name="connsiteX50" fmla="*/ 9195590 w 12192000"/>
              <a:gd name="connsiteY50" fmla="*/ 279568 h 4939827"/>
              <a:gd name="connsiteX51" fmla="*/ 9219336 w 12192000"/>
              <a:gd name="connsiteY51" fmla="*/ 278133 h 4939827"/>
              <a:gd name="connsiteX52" fmla="*/ 9232362 w 12192000"/>
              <a:gd name="connsiteY52" fmla="*/ 275894 h 4939827"/>
              <a:gd name="connsiteX53" fmla="*/ 9233396 w 12192000"/>
              <a:gd name="connsiteY53" fmla="*/ 274803 h 4939827"/>
              <a:gd name="connsiteX54" fmla="*/ 9256213 w 12192000"/>
              <a:gd name="connsiteY54" fmla="*/ 281576 h 4939827"/>
              <a:gd name="connsiteX55" fmla="*/ 9262377 w 12192000"/>
              <a:gd name="connsiteY55" fmla="*/ 286635 h 4939827"/>
              <a:gd name="connsiteX56" fmla="*/ 9287089 w 12192000"/>
              <a:gd name="connsiteY56" fmla="*/ 303891 h 4939827"/>
              <a:gd name="connsiteX57" fmla="*/ 9371484 w 12192000"/>
              <a:gd name="connsiteY57" fmla="*/ 329634 h 4939827"/>
              <a:gd name="connsiteX58" fmla="*/ 9404829 w 12192000"/>
              <a:gd name="connsiteY58" fmla="*/ 339038 h 4939827"/>
              <a:gd name="connsiteX59" fmla="*/ 9427021 w 12192000"/>
              <a:gd name="connsiteY59" fmla="*/ 358784 h 4939827"/>
              <a:gd name="connsiteX60" fmla="*/ 9670844 w 12192000"/>
              <a:gd name="connsiteY60" fmla="*/ 405128 h 4939827"/>
              <a:gd name="connsiteX61" fmla="*/ 9816083 w 12192000"/>
              <a:gd name="connsiteY61" fmla="*/ 416573 h 4939827"/>
              <a:gd name="connsiteX62" fmla="*/ 9936741 w 12192000"/>
              <a:gd name="connsiteY62" fmla="*/ 437044 h 4939827"/>
              <a:gd name="connsiteX63" fmla="*/ 10050093 w 12192000"/>
              <a:gd name="connsiteY63" fmla="*/ 443783 h 4939827"/>
              <a:gd name="connsiteX64" fmla="*/ 10130090 w 12192000"/>
              <a:gd name="connsiteY64" fmla="*/ 459520 h 4939827"/>
              <a:gd name="connsiteX65" fmla="*/ 10173456 w 12192000"/>
              <a:gd name="connsiteY65" fmla="*/ 457749 h 4939827"/>
              <a:gd name="connsiteX66" fmla="*/ 10218232 w 12192000"/>
              <a:gd name="connsiteY66" fmla="*/ 459820 h 4939827"/>
              <a:gd name="connsiteX67" fmla="*/ 10354176 w 12192000"/>
              <a:gd name="connsiteY67" fmla="*/ 471377 h 4939827"/>
              <a:gd name="connsiteX68" fmla="*/ 10430681 w 12192000"/>
              <a:gd name="connsiteY68" fmla="*/ 481226 h 4939827"/>
              <a:gd name="connsiteX69" fmla="*/ 10478169 w 12192000"/>
              <a:gd name="connsiteY69" fmla="*/ 481774 h 4939827"/>
              <a:gd name="connsiteX70" fmla="*/ 10540907 w 12192000"/>
              <a:gd name="connsiteY70" fmla="*/ 485607 h 4939827"/>
              <a:gd name="connsiteX71" fmla="*/ 10614941 w 12192000"/>
              <a:gd name="connsiteY71" fmla="*/ 487592 h 4939827"/>
              <a:gd name="connsiteX72" fmla="*/ 10674098 w 12192000"/>
              <a:gd name="connsiteY72" fmla="*/ 521656 h 4939827"/>
              <a:gd name="connsiteX73" fmla="*/ 10874834 w 12192000"/>
              <a:gd name="connsiteY73" fmla="*/ 574867 h 4939827"/>
              <a:gd name="connsiteX74" fmla="*/ 10944981 w 12192000"/>
              <a:gd name="connsiteY74" fmla="*/ 615042 h 4939827"/>
              <a:gd name="connsiteX75" fmla="*/ 11006376 w 12192000"/>
              <a:gd name="connsiteY75" fmla="*/ 645957 h 4939827"/>
              <a:gd name="connsiteX76" fmla="*/ 11076308 w 12192000"/>
              <a:gd name="connsiteY76" fmla="*/ 675698 h 4939827"/>
              <a:gd name="connsiteX77" fmla="*/ 11148789 w 12192000"/>
              <a:gd name="connsiteY77" fmla="*/ 685041 h 4939827"/>
              <a:gd name="connsiteX78" fmla="*/ 11249129 w 12192000"/>
              <a:gd name="connsiteY78" fmla="*/ 684218 h 4939827"/>
              <a:gd name="connsiteX79" fmla="*/ 11299915 w 12192000"/>
              <a:gd name="connsiteY79" fmla="*/ 692177 h 4939827"/>
              <a:gd name="connsiteX80" fmla="*/ 11386973 w 12192000"/>
              <a:gd name="connsiteY80" fmla="*/ 708209 h 4939827"/>
              <a:gd name="connsiteX81" fmla="*/ 11500105 w 12192000"/>
              <a:gd name="connsiteY81" fmla="*/ 735014 h 4939827"/>
              <a:gd name="connsiteX82" fmla="*/ 11621735 w 12192000"/>
              <a:gd name="connsiteY82" fmla="*/ 789584 h 4939827"/>
              <a:gd name="connsiteX83" fmla="*/ 11691200 w 12192000"/>
              <a:gd name="connsiteY83" fmla="*/ 867902 h 4939827"/>
              <a:gd name="connsiteX84" fmla="*/ 11819427 w 12192000"/>
              <a:gd name="connsiteY84" fmla="*/ 911634 h 4939827"/>
              <a:gd name="connsiteX85" fmla="*/ 11969720 w 12192000"/>
              <a:gd name="connsiteY85" fmla="*/ 964737 h 4939827"/>
              <a:gd name="connsiteX86" fmla="*/ 12055766 w 12192000"/>
              <a:gd name="connsiteY86" fmla="*/ 991268 h 4939827"/>
              <a:gd name="connsiteX87" fmla="*/ 12171539 w 12192000"/>
              <a:gd name="connsiteY87" fmla="*/ 995427 h 4939827"/>
              <a:gd name="connsiteX88" fmla="*/ 12187831 w 12192000"/>
              <a:gd name="connsiteY88" fmla="*/ 996580 h 4939827"/>
              <a:gd name="connsiteX89" fmla="*/ 12192000 w 12192000"/>
              <a:gd name="connsiteY89" fmla="*/ 996726 h 4939827"/>
              <a:gd name="connsiteX90" fmla="*/ 12192000 w 12192000"/>
              <a:gd name="connsiteY90" fmla="*/ 4939827 h 4939827"/>
              <a:gd name="connsiteX91" fmla="*/ 0 w 12192000"/>
              <a:gd name="connsiteY91" fmla="*/ 4939827 h 4939827"/>
              <a:gd name="connsiteX92" fmla="*/ 0 w 12192000"/>
              <a:gd name="connsiteY92" fmla="*/ 512043 h 4939827"/>
              <a:gd name="connsiteX93" fmla="*/ 7381 w 12192000"/>
              <a:gd name="connsiteY93" fmla="*/ 512580 h 4939827"/>
              <a:gd name="connsiteX94" fmla="*/ 100029 w 12192000"/>
              <a:gd name="connsiteY94" fmla="*/ 504758 h 4939827"/>
              <a:gd name="connsiteX95" fmla="*/ 155244 w 12192000"/>
              <a:gd name="connsiteY95" fmla="*/ 525130 h 4939827"/>
              <a:gd name="connsiteX96" fmla="*/ 254366 w 12192000"/>
              <a:gd name="connsiteY96" fmla="*/ 534449 h 4939827"/>
              <a:gd name="connsiteX97" fmla="*/ 447292 w 12192000"/>
              <a:gd name="connsiteY97" fmla="*/ 542725 h 4939827"/>
              <a:gd name="connsiteX98" fmla="*/ 628105 w 12192000"/>
              <a:gd name="connsiteY98" fmla="*/ 547853 h 4939827"/>
              <a:gd name="connsiteX99" fmla="*/ 783146 w 12192000"/>
              <a:gd name="connsiteY99" fmla="*/ 591799 h 4939827"/>
              <a:gd name="connsiteX100" fmla="*/ 1043676 w 12192000"/>
              <a:gd name="connsiteY100" fmla="*/ 591887 h 4939827"/>
              <a:gd name="connsiteX101" fmla="*/ 1281816 w 12192000"/>
              <a:gd name="connsiteY101" fmla="*/ 520946 h 4939827"/>
              <a:gd name="connsiteX102" fmla="*/ 1486347 w 12192000"/>
              <a:gd name="connsiteY102" fmla="*/ 487310 h 4939827"/>
              <a:gd name="connsiteX103" fmla="*/ 1568079 w 12192000"/>
              <a:gd name="connsiteY103" fmla="*/ 462531 h 4939827"/>
              <a:gd name="connsiteX104" fmla="*/ 1622516 w 12192000"/>
              <a:gd name="connsiteY104" fmla="*/ 466058 h 4939827"/>
              <a:gd name="connsiteX105" fmla="*/ 1655457 w 12192000"/>
              <a:gd name="connsiteY105" fmla="*/ 465359 h 4939827"/>
              <a:gd name="connsiteX106" fmla="*/ 1717454 w 12192000"/>
              <a:gd name="connsiteY106" fmla="*/ 417203 h 4939827"/>
              <a:gd name="connsiteX107" fmla="*/ 1913794 w 12192000"/>
              <a:gd name="connsiteY107" fmla="*/ 365255 h 4939827"/>
              <a:gd name="connsiteX108" fmla="*/ 2129762 w 12192000"/>
              <a:gd name="connsiteY108" fmla="*/ 367832 h 4939827"/>
              <a:gd name="connsiteX109" fmla="*/ 2376970 w 12192000"/>
              <a:gd name="connsiteY109" fmla="*/ 350129 h 4939827"/>
              <a:gd name="connsiteX110" fmla="*/ 2480155 w 12192000"/>
              <a:gd name="connsiteY110" fmla="*/ 359227 h 4939827"/>
              <a:gd name="connsiteX111" fmla="*/ 2586782 w 12192000"/>
              <a:gd name="connsiteY111" fmla="*/ 339352 h 4939827"/>
              <a:gd name="connsiteX112" fmla="*/ 2654496 w 12192000"/>
              <a:gd name="connsiteY112" fmla="*/ 315431 h 4939827"/>
              <a:gd name="connsiteX113" fmla="*/ 2788947 w 12192000"/>
              <a:gd name="connsiteY113" fmla="*/ 250375 h 4939827"/>
              <a:gd name="connsiteX114" fmla="*/ 2885389 w 12192000"/>
              <a:gd name="connsiteY114" fmla="*/ 255259 h 4939827"/>
              <a:gd name="connsiteX115" fmla="*/ 3045916 w 12192000"/>
              <a:gd name="connsiteY115" fmla="*/ 261030 h 4939827"/>
              <a:gd name="connsiteX116" fmla="*/ 3074187 w 12192000"/>
              <a:gd name="connsiteY116" fmla="*/ 243226 h 4939827"/>
              <a:gd name="connsiteX117" fmla="*/ 3103677 w 12192000"/>
              <a:gd name="connsiteY117" fmla="*/ 209527 h 4939827"/>
              <a:gd name="connsiteX118" fmla="*/ 3126759 w 12192000"/>
              <a:gd name="connsiteY118" fmla="*/ 211226 h 4939827"/>
              <a:gd name="connsiteX119" fmla="*/ 3164020 w 12192000"/>
              <a:gd name="connsiteY119" fmla="*/ 212779 h 4939827"/>
              <a:gd name="connsiteX120" fmla="*/ 3285019 w 12192000"/>
              <a:gd name="connsiteY120" fmla="*/ 220535 h 4939827"/>
              <a:gd name="connsiteX121" fmla="*/ 3365154 w 12192000"/>
              <a:gd name="connsiteY121" fmla="*/ 226416 h 4939827"/>
              <a:gd name="connsiteX122" fmla="*/ 3367507 w 12192000"/>
              <a:gd name="connsiteY122" fmla="*/ 225416 h 4939827"/>
              <a:gd name="connsiteX123" fmla="*/ 3387567 w 12192000"/>
              <a:gd name="connsiteY123" fmla="*/ 227103 h 4939827"/>
              <a:gd name="connsiteX124" fmla="*/ 3424753 w 12192000"/>
              <a:gd name="connsiteY124" fmla="*/ 244380 h 4939827"/>
              <a:gd name="connsiteX125" fmla="*/ 3498001 w 12192000"/>
              <a:gd name="connsiteY125" fmla="*/ 231941 h 4939827"/>
              <a:gd name="connsiteX126" fmla="*/ 3561557 w 12192000"/>
              <a:gd name="connsiteY126" fmla="*/ 228095 h 4939827"/>
              <a:gd name="connsiteX127" fmla="*/ 3611920 w 12192000"/>
              <a:gd name="connsiteY127" fmla="*/ 218094 h 4939827"/>
              <a:gd name="connsiteX128" fmla="*/ 3620528 w 12192000"/>
              <a:gd name="connsiteY128" fmla="*/ 218788 h 4939827"/>
              <a:gd name="connsiteX129" fmla="*/ 3620766 w 12192000"/>
              <a:gd name="connsiteY129" fmla="*/ 218511 h 4939827"/>
              <a:gd name="connsiteX130" fmla="*/ 3629977 w 12192000"/>
              <a:gd name="connsiteY130" fmla="*/ 218664 h 4939827"/>
              <a:gd name="connsiteX131" fmla="*/ 3636217 w 12192000"/>
              <a:gd name="connsiteY131" fmla="*/ 220048 h 4939827"/>
              <a:gd name="connsiteX132" fmla="*/ 3709484 w 12192000"/>
              <a:gd name="connsiteY132" fmla="*/ 186927 h 4939827"/>
              <a:gd name="connsiteX133" fmla="*/ 3761342 w 12192000"/>
              <a:gd name="connsiteY133" fmla="*/ 177474 h 4939827"/>
              <a:gd name="connsiteX134" fmla="*/ 3799748 w 12192000"/>
              <a:gd name="connsiteY134" fmla="*/ 167154 h 4939827"/>
              <a:gd name="connsiteX135" fmla="*/ 3812225 w 12192000"/>
              <a:gd name="connsiteY135" fmla="*/ 189020 h 4939827"/>
              <a:gd name="connsiteX136" fmla="*/ 3864537 w 12192000"/>
              <a:gd name="connsiteY136" fmla="*/ 200742 h 4939827"/>
              <a:gd name="connsiteX137" fmla="*/ 4028476 w 12192000"/>
              <a:gd name="connsiteY137" fmla="*/ 223679 h 4939827"/>
              <a:gd name="connsiteX138" fmla="*/ 4191582 w 12192000"/>
              <a:gd name="connsiteY138" fmla="*/ 238952 h 4939827"/>
              <a:gd name="connsiteX139" fmla="*/ 4251024 w 12192000"/>
              <a:gd name="connsiteY139" fmla="*/ 240874 h 4939827"/>
              <a:gd name="connsiteX140" fmla="*/ 4355275 w 12192000"/>
              <a:gd name="connsiteY140" fmla="*/ 260205 h 4939827"/>
              <a:gd name="connsiteX141" fmla="*/ 4423807 w 12192000"/>
              <a:gd name="connsiteY141" fmla="*/ 270366 h 4939827"/>
              <a:gd name="connsiteX142" fmla="*/ 4558432 w 12192000"/>
              <a:gd name="connsiteY142" fmla="*/ 269194 h 4939827"/>
              <a:gd name="connsiteX143" fmla="*/ 4635061 w 12192000"/>
              <a:gd name="connsiteY143" fmla="*/ 280682 h 4939827"/>
              <a:gd name="connsiteX144" fmla="*/ 4807427 w 12192000"/>
              <a:gd name="connsiteY144" fmla="*/ 276835 h 4939827"/>
              <a:gd name="connsiteX145" fmla="*/ 5028933 w 12192000"/>
              <a:gd name="connsiteY145" fmla="*/ 183887 h 4939827"/>
              <a:gd name="connsiteX146" fmla="*/ 5093642 w 12192000"/>
              <a:gd name="connsiteY146" fmla="*/ 177214 h 4939827"/>
              <a:gd name="connsiteX147" fmla="*/ 5102642 w 12192000"/>
              <a:gd name="connsiteY147" fmla="*/ 186816 h 4939827"/>
              <a:gd name="connsiteX148" fmla="*/ 5193590 w 12192000"/>
              <a:gd name="connsiteY148" fmla="*/ 136361 h 4939827"/>
              <a:gd name="connsiteX149" fmla="*/ 5323922 w 12192000"/>
              <a:gd name="connsiteY149" fmla="*/ 146332 h 4939827"/>
              <a:gd name="connsiteX150" fmla="*/ 5421860 w 12192000"/>
              <a:gd name="connsiteY150" fmla="*/ 167298 h 4939827"/>
              <a:gd name="connsiteX151" fmla="*/ 5476948 w 12192000"/>
              <a:gd name="connsiteY151" fmla="*/ 173249 h 4939827"/>
              <a:gd name="connsiteX152" fmla="*/ 5516842 w 12192000"/>
              <a:gd name="connsiteY152" fmla="*/ 184018 h 4939827"/>
              <a:gd name="connsiteX153" fmla="*/ 5619415 w 12192000"/>
              <a:gd name="connsiteY153" fmla="*/ 176781 h 4939827"/>
              <a:gd name="connsiteX154" fmla="*/ 5789867 w 12192000"/>
              <a:gd name="connsiteY154" fmla="*/ 150304 h 4939827"/>
              <a:gd name="connsiteX155" fmla="*/ 5825953 w 12192000"/>
              <a:gd name="connsiteY155" fmla="*/ 147907 h 4939827"/>
              <a:gd name="connsiteX156" fmla="*/ 5856168 w 12192000"/>
              <a:gd name="connsiteY156" fmla="*/ 158719 h 4939827"/>
              <a:gd name="connsiteX157" fmla="*/ 5862476 w 12192000"/>
              <a:gd name="connsiteY157" fmla="*/ 172447 h 4939827"/>
              <a:gd name="connsiteX158" fmla="*/ 5882195 w 12192000"/>
              <a:gd name="connsiteY158" fmla="*/ 173195 h 4939827"/>
              <a:gd name="connsiteX159" fmla="*/ 5887271 w 12192000"/>
              <a:gd name="connsiteY159" fmla="*/ 176084 h 4939827"/>
              <a:gd name="connsiteX160" fmla="*/ 5921577 w 12192000"/>
              <a:gd name="connsiteY160" fmla="*/ 169858 h 4939827"/>
              <a:gd name="connsiteX161" fmla="*/ 5983240 w 12192000"/>
              <a:gd name="connsiteY161" fmla="*/ 152755 h 4939827"/>
              <a:gd name="connsiteX162" fmla="*/ 6152287 w 12192000"/>
              <a:gd name="connsiteY162" fmla="*/ 116736 h 4939827"/>
              <a:gd name="connsiteX163" fmla="*/ 6415830 w 12192000"/>
              <a:gd name="connsiteY163" fmla="*/ 136006 h 4939827"/>
              <a:gd name="connsiteX164" fmla="*/ 6756965 w 12192000"/>
              <a:gd name="connsiteY164" fmla="*/ 57636 h 4939827"/>
              <a:gd name="connsiteX165" fmla="*/ 6819400 w 12192000"/>
              <a:gd name="connsiteY165" fmla="*/ 30742 h 4939827"/>
              <a:gd name="connsiteX166" fmla="*/ 6986370 w 12192000"/>
              <a:gd name="connsiteY166" fmla="*/ 12659 h 4939827"/>
              <a:gd name="connsiteX167" fmla="*/ 6989536 w 12192000"/>
              <a:gd name="connsiteY167" fmla="*/ 14528 h 4939827"/>
              <a:gd name="connsiteX168" fmla="*/ 7015933 w 12192000"/>
              <a:gd name="connsiteY168" fmla="*/ 9653 h 4939827"/>
              <a:gd name="connsiteX169" fmla="*/ 7020592 w 12192000"/>
              <a:gd name="connsiteY169" fmla="*/ 1651 h 4939827"/>
              <a:gd name="connsiteX170" fmla="*/ 7025905 w 12192000"/>
              <a:gd name="connsiteY170"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52584 w 12192000"/>
              <a:gd name="connsiteY17" fmla="*/ 170181 h 4939827"/>
              <a:gd name="connsiteX18" fmla="*/ 8009534 w 12192000"/>
              <a:gd name="connsiteY18" fmla="*/ 176441 h 4939827"/>
              <a:gd name="connsiteX19" fmla="*/ 8058681 w 12192000"/>
              <a:gd name="connsiteY19" fmla="*/ 219431 h 4939827"/>
              <a:gd name="connsiteX20" fmla="*/ 8126175 w 12192000"/>
              <a:gd name="connsiteY20" fmla="*/ 240005 h 4939827"/>
              <a:gd name="connsiteX21" fmla="*/ 8166439 w 12192000"/>
              <a:gd name="connsiteY21" fmla="*/ 252699 h 4939827"/>
              <a:gd name="connsiteX22" fmla="*/ 8281371 w 12192000"/>
              <a:gd name="connsiteY22" fmla="*/ 256875 h 4939827"/>
              <a:gd name="connsiteX23" fmla="*/ 8381609 w 12192000"/>
              <a:gd name="connsiteY23" fmla="*/ 240618 h 4939827"/>
              <a:gd name="connsiteX24" fmla="*/ 8406759 w 12192000"/>
              <a:gd name="connsiteY24" fmla="*/ 232517 h 4939827"/>
              <a:gd name="connsiteX25" fmla="*/ 8426506 w 12192000"/>
              <a:gd name="connsiteY25" fmla="*/ 241842 h 4939827"/>
              <a:gd name="connsiteX26" fmla="*/ 8427949 w 12192000"/>
              <a:gd name="connsiteY26" fmla="*/ 240981 h 4939827"/>
              <a:gd name="connsiteX27" fmla="*/ 8441468 w 12192000"/>
              <a:gd name="connsiteY27" fmla="*/ 241157 h 4939827"/>
              <a:gd name="connsiteX28" fmla="*/ 8565757 w 12192000"/>
              <a:gd name="connsiteY28" fmla="*/ 255317 h 4939827"/>
              <a:gd name="connsiteX29" fmla="*/ 8573171 w 12192000"/>
              <a:gd name="connsiteY29" fmla="*/ 258426 h 4939827"/>
              <a:gd name="connsiteX30" fmla="*/ 8573548 w 12192000"/>
              <a:gd name="connsiteY30" fmla="*/ 258241 h 4939827"/>
              <a:gd name="connsiteX31" fmla="*/ 8581827 w 12192000"/>
              <a:gd name="connsiteY31" fmla="*/ 261028 h 4939827"/>
              <a:gd name="connsiteX32" fmla="*/ 8586687 w 12192000"/>
              <a:gd name="connsiteY32" fmla="*/ 264089 h 4939827"/>
              <a:gd name="connsiteX33" fmla="*/ 8601067 w 12192000"/>
              <a:gd name="connsiteY33" fmla="*/ 270114 h 4939827"/>
              <a:gd name="connsiteX34" fmla="*/ 8672650 w 12192000"/>
              <a:gd name="connsiteY34" fmla="*/ 254821 h 4939827"/>
              <a:gd name="connsiteX35" fmla="*/ 8785543 w 12192000"/>
              <a:gd name="connsiteY35" fmla="*/ 263406 h 4939827"/>
              <a:gd name="connsiteX36" fmla="*/ 8830588 w 12192000"/>
              <a:gd name="connsiteY36" fmla="*/ 265483 h 4939827"/>
              <a:gd name="connsiteX37" fmla="*/ 8905142 w 12192000"/>
              <a:gd name="connsiteY37" fmla="*/ 264958 h 4939827"/>
              <a:gd name="connsiteX38" fmla="*/ 8968582 w 12192000"/>
              <a:gd name="connsiteY38" fmla="*/ 262728 h 4939827"/>
              <a:gd name="connsiteX39" fmla="*/ 8972994 w 12192000"/>
              <a:gd name="connsiteY39" fmla="*/ 263284 h 4939827"/>
              <a:gd name="connsiteX40" fmla="*/ 9004605 w 12192000"/>
              <a:gd name="connsiteY40" fmla="*/ 258041 h 4939827"/>
              <a:gd name="connsiteX41" fmla="*/ 9016165 w 12192000"/>
              <a:gd name="connsiteY41" fmla="*/ 261258 h 4939827"/>
              <a:gd name="connsiteX42" fmla="*/ 9043297 w 12192000"/>
              <a:gd name="connsiteY42" fmla="*/ 281547 h 4939827"/>
              <a:gd name="connsiteX43" fmla="*/ 9048315 w 12192000"/>
              <a:gd name="connsiteY43" fmla="*/ 279264 h 4939827"/>
              <a:gd name="connsiteX44" fmla="*/ 9054706 w 12192000"/>
              <a:gd name="connsiteY44" fmla="*/ 278538 h 4939827"/>
              <a:gd name="connsiteX45" fmla="*/ 9070919 w 12192000"/>
              <a:gd name="connsiteY45" fmla="*/ 281810 h 4939827"/>
              <a:gd name="connsiteX46" fmla="*/ 9076813 w 12192000"/>
              <a:gd name="connsiteY46" fmla="*/ 283909 h 4939827"/>
              <a:gd name="connsiteX47" fmla="*/ 9085871 w 12192000"/>
              <a:gd name="connsiteY47" fmla="*/ 285133 h 4939827"/>
              <a:gd name="connsiteX48" fmla="*/ 9086159 w 12192000"/>
              <a:gd name="connsiteY48" fmla="*/ 284887 h 4939827"/>
              <a:gd name="connsiteX49" fmla="*/ 9134606 w 12192000"/>
              <a:gd name="connsiteY49" fmla="*/ 288168 h 4939827"/>
              <a:gd name="connsiteX50" fmla="*/ 9195590 w 12192000"/>
              <a:gd name="connsiteY50" fmla="*/ 279568 h 4939827"/>
              <a:gd name="connsiteX51" fmla="*/ 9219336 w 12192000"/>
              <a:gd name="connsiteY51" fmla="*/ 278133 h 4939827"/>
              <a:gd name="connsiteX52" fmla="*/ 9232362 w 12192000"/>
              <a:gd name="connsiteY52" fmla="*/ 275894 h 4939827"/>
              <a:gd name="connsiteX53" fmla="*/ 9233396 w 12192000"/>
              <a:gd name="connsiteY53" fmla="*/ 274803 h 4939827"/>
              <a:gd name="connsiteX54" fmla="*/ 9256213 w 12192000"/>
              <a:gd name="connsiteY54" fmla="*/ 281576 h 4939827"/>
              <a:gd name="connsiteX55" fmla="*/ 9262377 w 12192000"/>
              <a:gd name="connsiteY55" fmla="*/ 286635 h 4939827"/>
              <a:gd name="connsiteX56" fmla="*/ 9287089 w 12192000"/>
              <a:gd name="connsiteY56" fmla="*/ 303891 h 4939827"/>
              <a:gd name="connsiteX57" fmla="*/ 9371484 w 12192000"/>
              <a:gd name="connsiteY57" fmla="*/ 329634 h 4939827"/>
              <a:gd name="connsiteX58" fmla="*/ 9404829 w 12192000"/>
              <a:gd name="connsiteY58" fmla="*/ 339038 h 4939827"/>
              <a:gd name="connsiteX59" fmla="*/ 9427021 w 12192000"/>
              <a:gd name="connsiteY59" fmla="*/ 358784 h 4939827"/>
              <a:gd name="connsiteX60" fmla="*/ 9670844 w 12192000"/>
              <a:gd name="connsiteY60" fmla="*/ 405128 h 4939827"/>
              <a:gd name="connsiteX61" fmla="*/ 9816083 w 12192000"/>
              <a:gd name="connsiteY61" fmla="*/ 416573 h 4939827"/>
              <a:gd name="connsiteX62" fmla="*/ 9936741 w 12192000"/>
              <a:gd name="connsiteY62" fmla="*/ 437044 h 4939827"/>
              <a:gd name="connsiteX63" fmla="*/ 10050093 w 12192000"/>
              <a:gd name="connsiteY63" fmla="*/ 443783 h 4939827"/>
              <a:gd name="connsiteX64" fmla="*/ 10130090 w 12192000"/>
              <a:gd name="connsiteY64" fmla="*/ 459520 h 4939827"/>
              <a:gd name="connsiteX65" fmla="*/ 10173456 w 12192000"/>
              <a:gd name="connsiteY65" fmla="*/ 457749 h 4939827"/>
              <a:gd name="connsiteX66" fmla="*/ 10218232 w 12192000"/>
              <a:gd name="connsiteY66" fmla="*/ 459820 h 4939827"/>
              <a:gd name="connsiteX67" fmla="*/ 10354176 w 12192000"/>
              <a:gd name="connsiteY67" fmla="*/ 471377 h 4939827"/>
              <a:gd name="connsiteX68" fmla="*/ 10430681 w 12192000"/>
              <a:gd name="connsiteY68" fmla="*/ 481226 h 4939827"/>
              <a:gd name="connsiteX69" fmla="*/ 10478169 w 12192000"/>
              <a:gd name="connsiteY69" fmla="*/ 481774 h 4939827"/>
              <a:gd name="connsiteX70" fmla="*/ 10540907 w 12192000"/>
              <a:gd name="connsiteY70" fmla="*/ 485607 h 4939827"/>
              <a:gd name="connsiteX71" fmla="*/ 10614941 w 12192000"/>
              <a:gd name="connsiteY71" fmla="*/ 487592 h 4939827"/>
              <a:gd name="connsiteX72" fmla="*/ 10674098 w 12192000"/>
              <a:gd name="connsiteY72" fmla="*/ 521656 h 4939827"/>
              <a:gd name="connsiteX73" fmla="*/ 10874834 w 12192000"/>
              <a:gd name="connsiteY73" fmla="*/ 574867 h 4939827"/>
              <a:gd name="connsiteX74" fmla="*/ 10944981 w 12192000"/>
              <a:gd name="connsiteY74" fmla="*/ 615042 h 4939827"/>
              <a:gd name="connsiteX75" fmla="*/ 11006376 w 12192000"/>
              <a:gd name="connsiteY75" fmla="*/ 645957 h 4939827"/>
              <a:gd name="connsiteX76" fmla="*/ 11076308 w 12192000"/>
              <a:gd name="connsiteY76" fmla="*/ 675698 h 4939827"/>
              <a:gd name="connsiteX77" fmla="*/ 11148789 w 12192000"/>
              <a:gd name="connsiteY77" fmla="*/ 685041 h 4939827"/>
              <a:gd name="connsiteX78" fmla="*/ 11249129 w 12192000"/>
              <a:gd name="connsiteY78" fmla="*/ 684218 h 4939827"/>
              <a:gd name="connsiteX79" fmla="*/ 11299915 w 12192000"/>
              <a:gd name="connsiteY79" fmla="*/ 692177 h 4939827"/>
              <a:gd name="connsiteX80" fmla="*/ 11386973 w 12192000"/>
              <a:gd name="connsiteY80" fmla="*/ 708209 h 4939827"/>
              <a:gd name="connsiteX81" fmla="*/ 11500105 w 12192000"/>
              <a:gd name="connsiteY81" fmla="*/ 735014 h 4939827"/>
              <a:gd name="connsiteX82" fmla="*/ 11621735 w 12192000"/>
              <a:gd name="connsiteY82" fmla="*/ 789584 h 4939827"/>
              <a:gd name="connsiteX83" fmla="*/ 11691200 w 12192000"/>
              <a:gd name="connsiteY83" fmla="*/ 867902 h 4939827"/>
              <a:gd name="connsiteX84" fmla="*/ 11819427 w 12192000"/>
              <a:gd name="connsiteY84" fmla="*/ 911634 h 4939827"/>
              <a:gd name="connsiteX85" fmla="*/ 11969720 w 12192000"/>
              <a:gd name="connsiteY85" fmla="*/ 964737 h 4939827"/>
              <a:gd name="connsiteX86" fmla="*/ 12055766 w 12192000"/>
              <a:gd name="connsiteY86" fmla="*/ 991268 h 4939827"/>
              <a:gd name="connsiteX87" fmla="*/ 12171539 w 12192000"/>
              <a:gd name="connsiteY87" fmla="*/ 995427 h 4939827"/>
              <a:gd name="connsiteX88" fmla="*/ 12187831 w 12192000"/>
              <a:gd name="connsiteY88" fmla="*/ 996580 h 4939827"/>
              <a:gd name="connsiteX89" fmla="*/ 12192000 w 12192000"/>
              <a:gd name="connsiteY89" fmla="*/ 996726 h 4939827"/>
              <a:gd name="connsiteX90" fmla="*/ 12192000 w 12192000"/>
              <a:gd name="connsiteY90" fmla="*/ 4939827 h 4939827"/>
              <a:gd name="connsiteX91" fmla="*/ 0 w 12192000"/>
              <a:gd name="connsiteY91" fmla="*/ 4939827 h 4939827"/>
              <a:gd name="connsiteX92" fmla="*/ 0 w 12192000"/>
              <a:gd name="connsiteY92" fmla="*/ 512043 h 4939827"/>
              <a:gd name="connsiteX93" fmla="*/ 7381 w 12192000"/>
              <a:gd name="connsiteY93" fmla="*/ 512580 h 4939827"/>
              <a:gd name="connsiteX94" fmla="*/ 100029 w 12192000"/>
              <a:gd name="connsiteY94" fmla="*/ 504758 h 4939827"/>
              <a:gd name="connsiteX95" fmla="*/ 155244 w 12192000"/>
              <a:gd name="connsiteY95" fmla="*/ 525130 h 4939827"/>
              <a:gd name="connsiteX96" fmla="*/ 254366 w 12192000"/>
              <a:gd name="connsiteY96" fmla="*/ 534449 h 4939827"/>
              <a:gd name="connsiteX97" fmla="*/ 447292 w 12192000"/>
              <a:gd name="connsiteY97" fmla="*/ 542725 h 4939827"/>
              <a:gd name="connsiteX98" fmla="*/ 628105 w 12192000"/>
              <a:gd name="connsiteY98" fmla="*/ 547853 h 4939827"/>
              <a:gd name="connsiteX99" fmla="*/ 783146 w 12192000"/>
              <a:gd name="connsiteY99" fmla="*/ 591799 h 4939827"/>
              <a:gd name="connsiteX100" fmla="*/ 1043676 w 12192000"/>
              <a:gd name="connsiteY100" fmla="*/ 591887 h 4939827"/>
              <a:gd name="connsiteX101" fmla="*/ 1281816 w 12192000"/>
              <a:gd name="connsiteY101" fmla="*/ 520946 h 4939827"/>
              <a:gd name="connsiteX102" fmla="*/ 1486347 w 12192000"/>
              <a:gd name="connsiteY102" fmla="*/ 487310 h 4939827"/>
              <a:gd name="connsiteX103" fmla="*/ 1568079 w 12192000"/>
              <a:gd name="connsiteY103" fmla="*/ 462531 h 4939827"/>
              <a:gd name="connsiteX104" fmla="*/ 1622516 w 12192000"/>
              <a:gd name="connsiteY104" fmla="*/ 466058 h 4939827"/>
              <a:gd name="connsiteX105" fmla="*/ 1655457 w 12192000"/>
              <a:gd name="connsiteY105" fmla="*/ 465359 h 4939827"/>
              <a:gd name="connsiteX106" fmla="*/ 1717454 w 12192000"/>
              <a:gd name="connsiteY106" fmla="*/ 417203 h 4939827"/>
              <a:gd name="connsiteX107" fmla="*/ 1913794 w 12192000"/>
              <a:gd name="connsiteY107" fmla="*/ 365255 h 4939827"/>
              <a:gd name="connsiteX108" fmla="*/ 2129762 w 12192000"/>
              <a:gd name="connsiteY108" fmla="*/ 367832 h 4939827"/>
              <a:gd name="connsiteX109" fmla="*/ 2376970 w 12192000"/>
              <a:gd name="connsiteY109" fmla="*/ 350129 h 4939827"/>
              <a:gd name="connsiteX110" fmla="*/ 2480155 w 12192000"/>
              <a:gd name="connsiteY110" fmla="*/ 359227 h 4939827"/>
              <a:gd name="connsiteX111" fmla="*/ 2586782 w 12192000"/>
              <a:gd name="connsiteY111" fmla="*/ 339352 h 4939827"/>
              <a:gd name="connsiteX112" fmla="*/ 2654496 w 12192000"/>
              <a:gd name="connsiteY112" fmla="*/ 315431 h 4939827"/>
              <a:gd name="connsiteX113" fmla="*/ 2788947 w 12192000"/>
              <a:gd name="connsiteY113" fmla="*/ 250375 h 4939827"/>
              <a:gd name="connsiteX114" fmla="*/ 2885389 w 12192000"/>
              <a:gd name="connsiteY114" fmla="*/ 255259 h 4939827"/>
              <a:gd name="connsiteX115" fmla="*/ 3045916 w 12192000"/>
              <a:gd name="connsiteY115" fmla="*/ 261030 h 4939827"/>
              <a:gd name="connsiteX116" fmla="*/ 3074187 w 12192000"/>
              <a:gd name="connsiteY116" fmla="*/ 243226 h 4939827"/>
              <a:gd name="connsiteX117" fmla="*/ 3103677 w 12192000"/>
              <a:gd name="connsiteY117" fmla="*/ 209527 h 4939827"/>
              <a:gd name="connsiteX118" fmla="*/ 3126759 w 12192000"/>
              <a:gd name="connsiteY118" fmla="*/ 211226 h 4939827"/>
              <a:gd name="connsiteX119" fmla="*/ 3164020 w 12192000"/>
              <a:gd name="connsiteY119" fmla="*/ 212779 h 4939827"/>
              <a:gd name="connsiteX120" fmla="*/ 3285019 w 12192000"/>
              <a:gd name="connsiteY120" fmla="*/ 220535 h 4939827"/>
              <a:gd name="connsiteX121" fmla="*/ 3365154 w 12192000"/>
              <a:gd name="connsiteY121" fmla="*/ 226416 h 4939827"/>
              <a:gd name="connsiteX122" fmla="*/ 3367507 w 12192000"/>
              <a:gd name="connsiteY122" fmla="*/ 225416 h 4939827"/>
              <a:gd name="connsiteX123" fmla="*/ 3387567 w 12192000"/>
              <a:gd name="connsiteY123" fmla="*/ 227103 h 4939827"/>
              <a:gd name="connsiteX124" fmla="*/ 3424753 w 12192000"/>
              <a:gd name="connsiteY124" fmla="*/ 244380 h 4939827"/>
              <a:gd name="connsiteX125" fmla="*/ 3498001 w 12192000"/>
              <a:gd name="connsiteY125" fmla="*/ 231941 h 4939827"/>
              <a:gd name="connsiteX126" fmla="*/ 3561557 w 12192000"/>
              <a:gd name="connsiteY126" fmla="*/ 228095 h 4939827"/>
              <a:gd name="connsiteX127" fmla="*/ 3611920 w 12192000"/>
              <a:gd name="connsiteY127" fmla="*/ 218094 h 4939827"/>
              <a:gd name="connsiteX128" fmla="*/ 3620528 w 12192000"/>
              <a:gd name="connsiteY128" fmla="*/ 218788 h 4939827"/>
              <a:gd name="connsiteX129" fmla="*/ 3620766 w 12192000"/>
              <a:gd name="connsiteY129" fmla="*/ 218511 h 4939827"/>
              <a:gd name="connsiteX130" fmla="*/ 3629977 w 12192000"/>
              <a:gd name="connsiteY130" fmla="*/ 218664 h 4939827"/>
              <a:gd name="connsiteX131" fmla="*/ 3636217 w 12192000"/>
              <a:gd name="connsiteY131" fmla="*/ 220048 h 4939827"/>
              <a:gd name="connsiteX132" fmla="*/ 3709484 w 12192000"/>
              <a:gd name="connsiteY132" fmla="*/ 186927 h 4939827"/>
              <a:gd name="connsiteX133" fmla="*/ 3761342 w 12192000"/>
              <a:gd name="connsiteY133" fmla="*/ 177474 h 4939827"/>
              <a:gd name="connsiteX134" fmla="*/ 3799748 w 12192000"/>
              <a:gd name="connsiteY134" fmla="*/ 167154 h 4939827"/>
              <a:gd name="connsiteX135" fmla="*/ 3812225 w 12192000"/>
              <a:gd name="connsiteY135" fmla="*/ 189020 h 4939827"/>
              <a:gd name="connsiteX136" fmla="*/ 3864537 w 12192000"/>
              <a:gd name="connsiteY136" fmla="*/ 200742 h 4939827"/>
              <a:gd name="connsiteX137" fmla="*/ 4028476 w 12192000"/>
              <a:gd name="connsiteY137" fmla="*/ 223679 h 4939827"/>
              <a:gd name="connsiteX138" fmla="*/ 4191582 w 12192000"/>
              <a:gd name="connsiteY138" fmla="*/ 238952 h 4939827"/>
              <a:gd name="connsiteX139" fmla="*/ 4251024 w 12192000"/>
              <a:gd name="connsiteY139" fmla="*/ 240874 h 4939827"/>
              <a:gd name="connsiteX140" fmla="*/ 4355275 w 12192000"/>
              <a:gd name="connsiteY140" fmla="*/ 260205 h 4939827"/>
              <a:gd name="connsiteX141" fmla="*/ 4423807 w 12192000"/>
              <a:gd name="connsiteY141" fmla="*/ 270366 h 4939827"/>
              <a:gd name="connsiteX142" fmla="*/ 4558432 w 12192000"/>
              <a:gd name="connsiteY142" fmla="*/ 269194 h 4939827"/>
              <a:gd name="connsiteX143" fmla="*/ 4635061 w 12192000"/>
              <a:gd name="connsiteY143" fmla="*/ 280682 h 4939827"/>
              <a:gd name="connsiteX144" fmla="*/ 4807427 w 12192000"/>
              <a:gd name="connsiteY144" fmla="*/ 276835 h 4939827"/>
              <a:gd name="connsiteX145" fmla="*/ 5028933 w 12192000"/>
              <a:gd name="connsiteY145" fmla="*/ 183887 h 4939827"/>
              <a:gd name="connsiteX146" fmla="*/ 5093642 w 12192000"/>
              <a:gd name="connsiteY146" fmla="*/ 177214 h 4939827"/>
              <a:gd name="connsiteX147" fmla="*/ 5102642 w 12192000"/>
              <a:gd name="connsiteY147" fmla="*/ 186816 h 4939827"/>
              <a:gd name="connsiteX148" fmla="*/ 5193590 w 12192000"/>
              <a:gd name="connsiteY148" fmla="*/ 156458 h 4939827"/>
              <a:gd name="connsiteX149" fmla="*/ 5323922 w 12192000"/>
              <a:gd name="connsiteY149" fmla="*/ 146332 h 4939827"/>
              <a:gd name="connsiteX150" fmla="*/ 5421860 w 12192000"/>
              <a:gd name="connsiteY150" fmla="*/ 167298 h 4939827"/>
              <a:gd name="connsiteX151" fmla="*/ 5476948 w 12192000"/>
              <a:gd name="connsiteY151" fmla="*/ 173249 h 4939827"/>
              <a:gd name="connsiteX152" fmla="*/ 5516842 w 12192000"/>
              <a:gd name="connsiteY152" fmla="*/ 184018 h 4939827"/>
              <a:gd name="connsiteX153" fmla="*/ 5619415 w 12192000"/>
              <a:gd name="connsiteY153" fmla="*/ 176781 h 4939827"/>
              <a:gd name="connsiteX154" fmla="*/ 5789867 w 12192000"/>
              <a:gd name="connsiteY154" fmla="*/ 150304 h 4939827"/>
              <a:gd name="connsiteX155" fmla="*/ 5825953 w 12192000"/>
              <a:gd name="connsiteY155" fmla="*/ 147907 h 4939827"/>
              <a:gd name="connsiteX156" fmla="*/ 5856168 w 12192000"/>
              <a:gd name="connsiteY156" fmla="*/ 158719 h 4939827"/>
              <a:gd name="connsiteX157" fmla="*/ 5862476 w 12192000"/>
              <a:gd name="connsiteY157" fmla="*/ 172447 h 4939827"/>
              <a:gd name="connsiteX158" fmla="*/ 5882195 w 12192000"/>
              <a:gd name="connsiteY158" fmla="*/ 173195 h 4939827"/>
              <a:gd name="connsiteX159" fmla="*/ 5887271 w 12192000"/>
              <a:gd name="connsiteY159" fmla="*/ 176084 h 4939827"/>
              <a:gd name="connsiteX160" fmla="*/ 5921577 w 12192000"/>
              <a:gd name="connsiteY160" fmla="*/ 169858 h 4939827"/>
              <a:gd name="connsiteX161" fmla="*/ 5983240 w 12192000"/>
              <a:gd name="connsiteY161" fmla="*/ 152755 h 4939827"/>
              <a:gd name="connsiteX162" fmla="*/ 6152287 w 12192000"/>
              <a:gd name="connsiteY162" fmla="*/ 116736 h 4939827"/>
              <a:gd name="connsiteX163" fmla="*/ 6415830 w 12192000"/>
              <a:gd name="connsiteY163" fmla="*/ 136006 h 4939827"/>
              <a:gd name="connsiteX164" fmla="*/ 6756965 w 12192000"/>
              <a:gd name="connsiteY164" fmla="*/ 57636 h 4939827"/>
              <a:gd name="connsiteX165" fmla="*/ 6819400 w 12192000"/>
              <a:gd name="connsiteY165" fmla="*/ 30742 h 4939827"/>
              <a:gd name="connsiteX166" fmla="*/ 6986370 w 12192000"/>
              <a:gd name="connsiteY166" fmla="*/ 12659 h 4939827"/>
              <a:gd name="connsiteX167" fmla="*/ 6989536 w 12192000"/>
              <a:gd name="connsiteY167" fmla="*/ 14528 h 4939827"/>
              <a:gd name="connsiteX168" fmla="*/ 7015933 w 12192000"/>
              <a:gd name="connsiteY168" fmla="*/ 9653 h 4939827"/>
              <a:gd name="connsiteX169" fmla="*/ 7020592 w 12192000"/>
              <a:gd name="connsiteY169" fmla="*/ 1651 h 4939827"/>
              <a:gd name="connsiteX170" fmla="*/ 7025905 w 12192000"/>
              <a:gd name="connsiteY170"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52584 w 12192000"/>
              <a:gd name="connsiteY17" fmla="*/ 170181 h 4939827"/>
              <a:gd name="connsiteX18" fmla="*/ 8009534 w 12192000"/>
              <a:gd name="connsiteY18" fmla="*/ 176441 h 4939827"/>
              <a:gd name="connsiteX19" fmla="*/ 8058681 w 12192000"/>
              <a:gd name="connsiteY19" fmla="*/ 219431 h 4939827"/>
              <a:gd name="connsiteX20" fmla="*/ 8126175 w 12192000"/>
              <a:gd name="connsiteY20" fmla="*/ 240005 h 4939827"/>
              <a:gd name="connsiteX21" fmla="*/ 8166439 w 12192000"/>
              <a:gd name="connsiteY21" fmla="*/ 252699 h 4939827"/>
              <a:gd name="connsiteX22" fmla="*/ 8281371 w 12192000"/>
              <a:gd name="connsiteY22" fmla="*/ 256875 h 4939827"/>
              <a:gd name="connsiteX23" fmla="*/ 8381609 w 12192000"/>
              <a:gd name="connsiteY23" fmla="*/ 240618 h 4939827"/>
              <a:gd name="connsiteX24" fmla="*/ 8406759 w 12192000"/>
              <a:gd name="connsiteY24" fmla="*/ 232517 h 4939827"/>
              <a:gd name="connsiteX25" fmla="*/ 8426506 w 12192000"/>
              <a:gd name="connsiteY25" fmla="*/ 241842 h 4939827"/>
              <a:gd name="connsiteX26" fmla="*/ 8427949 w 12192000"/>
              <a:gd name="connsiteY26" fmla="*/ 240981 h 4939827"/>
              <a:gd name="connsiteX27" fmla="*/ 8441468 w 12192000"/>
              <a:gd name="connsiteY27" fmla="*/ 241157 h 4939827"/>
              <a:gd name="connsiteX28" fmla="*/ 8565757 w 12192000"/>
              <a:gd name="connsiteY28" fmla="*/ 255317 h 4939827"/>
              <a:gd name="connsiteX29" fmla="*/ 8573171 w 12192000"/>
              <a:gd name="connsiteY29" fmla="*/ 258426 h 4939827"/>
              <a:gd name="connsiteX30" fmla="*/ 8573548 w 12192000"/>
              <a:gd name="connsiteY30" fmla="*/ 258241 h 4939827"/>
              <a:gd name="connsiteX31" fmla="*/ 8581827 w 12192000"/>
              <a:gd name="connsiteY31" fmla="*/ 261028 h 4939827"/>
              <a:gd name="connsiteX32" fmla="*/ 8586687 w 12192000"/>
              <a:gd name="connsiteY32" fmla="*/ 264089 h 4939827"/>
              <a:gd name="connsiteX33" fmla="*/ 8601067 w 12192000"/>
              <a:gd name="connsiteY33" fmla="*/ 270114 h 4939827"/>
              <a:gd name="connsiteX34" fmla="*/ 8672650 w 12192000"/>
              <a:gd name="connsiteY34" fmla="*/ 254821 h 4939827"/>
              <a:gd name="connsiteX35" fmla="*/ 8785543 w 12192000"/>
              <a:gd name="connsiteY35" fmla="*/ 263406 h 4939827"/>
              <a:gd name="connsiteX36" fmla="*/ 8830588 w 12192000"/>
              <a:gd name="connsiteY36" fmla="*/ 265483 h 4939827"/>
              <a:gd name="connsiteX37" fmla="*/ 8905142 w 12192000"/>
              <a:gd name="connsiteY37" fmla="*/ 264958 h 4939827"/>
              <a:gd name="connsiteX38" fmla="*/ 8968582 w 12192000"/>
              <a:gd name="connsiteY38" fmla="*/ 262728 h 4939827"/>
              <a:gd name="connsiteX39" fmla="*/ 8972994 w 12192000"/>
              <a:gd name="connsiteY39" fmla="*/ 263284 h 4939827"/>
              <a:gd name="connsiteX40" fmla="*/ 9004605 w 12192000"/>
              <a:gd name="connsiteY40" fmla="*/ 258041 h 4939827"/>
              <a:gd name="connsiteX41" fmla="*/ 9016165 w 12192000"/>
              <a:gd name="connsiteY41" fmla="*/ 261258 h 4939827"/>
              <a:gd name="connsiteX42" fmla="*/ 9043297 w 12192000"/>
              <a:gd name="connsiteY42" fmla="*/ 281547 h 4939827"/>
              <a:gd name="connsiteX43" fmla="*/ 9048315 w 12192000"/>
              <a:gd name="connsiteY43" fmla="*/ 279264 h 4939827"/>
              <a:gd name="connsiteX44" fmla="*/ 9054706 w 12192000"/>
              <a:gd name="connsiteY44" fmla="*/ 278538 h 4939827"/>
              <a:gd name="connsiteX45" fmla="*/ 9070919 w 12192000"/>
              <a:gd name="connsiteY45" fmla="*/ 281810 h 4939827"/>
              <a:gd name="connsiteX46" fmla="*/ 9076813 w 12192000"/>
              <a:gd name="connsiteY46" fmla="*/ 283909 h 4939827"/>
              <a:gd name="connsiteX47" fmla="*/ 9085871 w 12192000"/>
              <a:gd name="connsiteY47" fmla="*/ 285133 h 4939827"/>
              <a:gd name="connsiteX48" fmla="*/ 9086159 w 12192000"/>
              <a:gd name="connsiteY48" fmla="*/ 284887 h 4939827"/>
              <a:gd name="connsiteX49" fmla="*/ 9134606 w 12192000"/>
              <a:gd name="connsiteY49" fmla="*/ 288168 h 4939827"/>
              <a:gd name="connsiteX50" fmla="*/ 9195590 w 12192000"/>
              <a:gd name="connsiteY50" fmla="*/ 279568 h 4939827"/>
              <a:gd name="connsiteX51" fmla="*/ 9219336 w 12192000"/>
              <a:gd name="connsiteY51" fmla="*/ 278133 h 4939827"/>
              <a:gd name="connsiteX52" fmla="*/ 9232362 w 12192000"/>
              <a:gd name="connsiteY52" fmla="*/ 275894 h 4939827"/>
              <a:gd name="connsiteX53" fmla="*/ 9233396 w 12192000"/>
              <a:gd name="connsiteY53" fmla="*/ 274803 h 4939827"/>
              <a:gd name="connsiteX54" fmla="*/ 9256213 w 12192000"/>
              <a:gd name="connsiteY54" fmla="*/ 281576 h 4939827"/>
              <a:gd name="connsiteX55" fmla="*/ 9262377 w 12192000"/>
              <a:gd name="connsiteY55" fmla="*/ 286635 h 4939827"/>
              <a:gd name="connsiteX56" fmla="*/ 9287089 w 12192000"/>
              <a:gd name="connsiteY56" fmla="*/ 303891 h 4939827"/>
              <a:gd name="connsiteX57" fmla="*/ 9371484 w 12192000"/>
              <a:gd name="connsiteY57" fmla="*/ 329634 h 4939827"/>
              <a:gd name="connsiteX58" fmla="*/ 9404829 w 12192000"/>
              <a:gd name="connsiteY58" fmla="*/ 339038 h 4939827"/>
              <a:gd name="connsiteX59" fmla="*/ 9427021 w 12192000"/>
              <a:gd name="connsiteY59" fmla="*/ 358784 h 4939827"/>
              <a:gd name="connsiteX60" fmla="*/ 9670844 w 12192000"/>
              <a:gd name="connsiteY60" fmla="*/ 405128 h 4939827"/>
              <a:gd name="connsiteX61" fmla="*/ 9816083 w 12192000"/>
              <a:gd name="connsiteY61" fmla="*/ 416573 h 4939827"/>
              <a:gd name="connsiteX62" fmla="*/ 9936741 w 12192000"/>
              <a:gd name="connsiteY62" fmla="*/ 437044 h 4939827"/>
              <a:gd name="connsiteX63" fmla="*/ 10050093 w 12192000"/>
              <a:gd name="connsiteY63" fmla="*/ 443783 h 4939827"/>
              <a:gd name="connsiteX64" fmla="*/ 10130090 w 12192000"/>
              <a:gd name="connsiteY64" fmla="*/ 459520 h 4939827"/>
              <a:gd name="connsiteX65" fmla="*/ 10173456 w 12192000"/>
              <a:gd name="connsiteY65" fmla="*/ 457749 h 4939827"/>
              <a:gd name="connsiteX66" fmla="*/ 10218232 w 12192000"/>
              <a:gd name="connsiteY66" fmla="*/ 459820 h 4939827"/>
              <a:gd name="connsiteX67" fmla="*/ 10354176 w 12192000"/>
              <a:gd name="connsiteY67" fmla="*/ 471377 h 4939827"/>
              <a:gd name="connsiteX68" fmla="*/ 10430681 w 12192000"/>
              <a:gd name="connsiteY68" fmla="*/ 481226 h 4939827"/>
              <a:gd name="connsiteX69" fmla="*/ 10478169 w 12192000"/>
              <a:gd name="connsiteY69" fmla="*/ 481774 h 4939827"/>
              <a:gd name="connsiteX70" fmla="*/ 10540907 w 12192000"/>
              <a:gd name="connsiteY70" fmla="*/ 485607 h 4939827"/>
              <a:gd name="connsiteX71" fmla="*/ 10614941 w 12192000"/>
              <a:gd name="connsiteY71" fmla="*/ 487592 h 4939827"/>
              <a:gd name="connsiteX72" fmla="*/ 10674098 w 12192000"/>
              <a:gd name="connsiteY72" fmla="*/ 521656 h 4939827"/>
              <a:gd name="connsiteX73" fmla="*/ 10874834 w 12192000"/>
              <a:gd name="connsiteY73" fmla="*/ 574867 h 4939827"/>
              <a:gd name="connsiteX74" fmla="*/ 10944981 w 12192000"/>
              <a:gd name="connsiteY74" fmla="*/ 615042 h 4939827"/>
              <a:gd name="connsiteX75" fmla="*/ 11006376 w 12192000"/>
              <a:gd name="connsiteY75" fmla="*/ 645957 h 4939827"/>
              <a:gd name="connsiteX76" fmla="*/ 11076308 w 12192000"/>
              <a:gd name="connsiteY76" fmla="*/ 675698 h 4939827"/>
              <a:gd name="connsiteX77" fmla="*/ 11148789 w 12192000"/>
              <a:gd name="connsiteY77" fmla="*/ 685041 h 4939827"/>
              <a:gd name="connsiteX78" fmla="*/ 11249129 w 12192000"/>
              <a:gd name="connsiteY78" fmla="*/ 684218 h 4939827"/>
              <a:gd name="connsiteX79" fmla="*/ 11299915 w 12192000"/>
              <a:gd name="connsiteY79" fmla="*/ 692177 h 4939827"/>
              <a:gd name="connsiteX80" fmla="*/ 11386973 w 12192000"/>
              <a:gd name="connsiteY80" fmla="*/ 708209 h 4939827"/>
              <a:gd name="connsiteX81" fmla="*/ 11500105 w 12192000"/>
              <a:gd name="connsiteY81" fmla="*/ 735014 h 4939827"/>
              <a:gd name="connsiteX82" fmla="*/ 11621735 w 12192000"/>
              <a:gd name="connsiteY82" fmla="*/ 789584 h 4939827"/>
              <a:gd name="connsiteX83" fmla="*/ 11691200 w 12192000"/>
              <a:gd name="connsiteY83" fmla="*/ 867902 h 4939827"/>
              <a:gd name="connsiteX84" fmla="*/ 11819427 w 12192000"/>
              <a:gd name="connsiteY84" fmla="*/ 911634 h 4939827"/>
              <a:gd name="connsiteX85" fmla="*/ 11969720 w 12192000"/>
              <a:gd name="connsiteY85" fmla="*/ 964737 h 4939827"/>
              <a:gd name="connsiteX86" fmla="*/ 12055766 w 12192000"/>
              <a:gd name="connsiteY86" fmla="*/ 991268 h 4939827"/>
              <a:gd name="connsiteX87" fmla="*/ 12171539 w 12192000"/>
              <a:gd name="connsiteY87" fmla="*/ 995427 h 4939827"/>
              <a:gd name="connsiteX88" fmla="*/ 12187831 w 12192000"/>
              <a:gd name="connsiteY88" fmla="*/ 996580 h 4939827"/>
              <a:gd name="connsiteX89" fmla="*/ 12192000 w 12192000"/>
              <a:gd name="connsiteY89" fmla="*/ 996726 h 4939827"/>
              <a:gd name="connsiteX90" fmla="*/ 12192000 w 12192000"/>
              <a:gd name="connsiteY90" fmla="*/ 4939827 h 4939827"/>
              <a:gd name="connsiteX91" fmla="*/ 0 w 12192000"/>
              <a:gd name="connsiteY91" fmla="*/ 4939827 h 4939827"/>
              <a:gd name="connsiteX92" fmla="*/ 0 w 12192000"/>
              <a:gd name="connsiteY92" fmla="*/ 512043 h 4939827"/>
              <a:gd name="connsiteX93" fmla="*/ 7381 w 12192000"/>
              <a:gd name="connsiteY93" fmla="*/ 512580 h 4939827"/>
              <a:gd name="connsiteX94" fmla="*/ 100029 w 12192000"/>
              <a:gd name="connsiteY94" fmla="*/ 504758 h 4939827"/>
              <a:gd name="connsiteX95" fmla="*/ 155244 w 12192000"/>
              <a:gd name="connsiteY95" fmla="*/ 525130 h 4939827"/>
              <a:gd name="connsiteX96" fmla="*/ 254366 w 12192000"/>
              <a:gd name="connsiteY96" fmla="*/ 534449 h 4939827"/>
              <a:gd name="connsiteX97" fmla="*/ 447292 w 12192000"/>
              <a:gd name="connsiteY97" fmla="*/ 542725 h 4939827"/>
              <a:gd name="connsiteX98" fmla="*/ 628105 w 12192000"/>
              <a:gd name="connsiteY98" fmla="*/ 547853 h 4939827"/>
              <a:gd name="connsiteX99" fmla="*/ 783146 w 12192000"/>
              <a:gd name="connsiteY99" fmla="*/ 591799 h 4939827"/>
              <a:gd name="connsiteX100" fmla="*/ 1043676 w 12192000"/>
              <a:gd name="connsiteY100" fmla="*/ 591887 h 4939827"/>
              <a:gd name="connsiteX101" fmla="*/ 1281816 w 12192000"/>
              <a:gd name="connsiteY101" fmla="*/ 520946 h 4939827"/>
              <a:gd name="connsiteX102" fmla="*/ 1486347 w 12192000"/>
              <a:gd name="connsiteY102" fmla="*/ 487310 h 4939827"/>
              <a:gd name="connsiteX103" fmla="*/ 1568079 w 12192000"/>
              <a:gd name="connsiteY103" fmla="*/ 462531 h 4939827"/>
              <a:gd name="connsiteX104" fmla="*/ 1622516 w 12192000"/>
              <a:gd name="connsiteY104" fmla="*/ 466058 h 4939827"/>
              <a:gd name="connsiteX105" fmla="*/ 1655457 w 12192000"/>
              <a:gd name="connsiteY105" fmla="*/ 465359 h 4939827"/>
              <a:gd name="connsiteX106" fmla="*/ 1717454 w 12192000"/>
              <a:gd name="connsiteY106" fmla="*/ 417203 h 4939827"/>
              <a:gd name="connsiteX107" fmla="*/ 1913794 w 12192000"/>
              <a:gd name="connsiteY107" fmla="*/ 365255 h 4939827"/>
              <a:gd name="connsiteX108" fmla="*/ 2129762 w 12192000"/>
              <a:gd name="connsiteY108" fmla="*/ 367832 h 4939827"/>
              <a:gd name="connsiteX109" fmla="*/ 2376970 w 12192000"/>
              <a:gd name="connsiteY109" fmla="*/ 350129 h 4939827"/>
              <a:gd name="connsiteX110" fmla="*/ 2480155 w 12192000"/>
              <a:gd name="connsiteY110" fmla="*/ 359227 h 4939827"/>
              <a:gd name="connsiteX111" fmla="*/ 2586782 w 12192000"/>
              <a:gd name="connsiteY111" fmla="*/ 339352 h 4939827"/>
              <a:gd name="connsiteX112" fmla="*/ 2654496 w 12192000"/>
              <a:gd name="connsiteY112" fmla="*/ 315431 h 4939827"/>
              <a:gd name="connsiteX113" fmla="*/ 2788947 w 12192000"/>
              <a:gd name="connsiteY113" fmla="*/ 250375 h 4939827"/>
              <a:gd name="connsiteX114" fmla="*/ 2885389 w 12192000"/>
              <a:gd name="connsiteY114" fmla="*/ 255259 h 4939827"/>
              <a:gd name="connsiteX115" fmla="*/ 3045916 w 12192000"/>
              <a:gd name="connsiteY115" fmla="*/ 261030 h 4939827"/>
              <a:gd name="connsiteX116" fmla="*/ 3074187 w 12192000"/>
              <a:gd name="connsiteY116" fmla="*/ 243226 h 4939827"/>
              <a:gd name="connsiteX117" fmla="*/ 3103677 w 12192000"/>
              <a:gd name="connsiteY117" fmla="*/ 209527 h 4939827"/>
              <a:gd name="connsiteX118" fmla="*/ 3126759 w 12192000"/>
              <a:gd name="connsiteY118" fmla="*/ 211226 h 4939827"/>
              <a:gd name="connsiteX119" fmla="*/ 3164020 w 12192000"/>
              <a:gd name="connsiteY119" fmla="*/ 212779 h 4939827"/>
              <a:gd name="connsiteX120" fmla="*/ 3285019 w 12192000"/>
              <a:gd name="connsiteY120" fmla="*/ 220535 h 4939827"/>
              <a:gd name="connsiteX121" fmla="*/ 3365154 w 12192000"/>
              <a:gd name="connsiteY121" fmla="*/ 226416 h 4939827"/>
              <a:gd name="connsiteX122" fmla="*/ 3367507 w 12192000"/>
              <a:gd name="connsiteY122" fmla="*/ 225416 h 4939827"/>
              <a:gd name="connsiteX123" fmla="*/ 3387567 w 12192000"/>
              <a:gd name="connsiteY123" fmla="*/ 227103 h 4939827"/>
              <a:gd name="connsiteX124" fmla="*/ 3424753 w 12192000"/>
              <a:gd name="connsiteY124" fmla="*/ 244380 h 4939827"/>
              <a:gd name="connsiteX125" fmla="*/ 3498001 w 12192000"/>
              <a:gd name="connsiteY125" fmla="*/ 231941 h 4939827"/>
              <a:gd name="connsiteX126" fmla="*/ 3561557 w 12192000"/>
              <a:gd name="connsiteY126" fmla="*/ 228095 h 4939827"/>
              <a:gd name="connsiteX127" fmla="*/ 3611920 w 12192000"/>
              <a:gd name="connsiteY127" fmla="*/ 218094 h 4939827"/>
              <a:gd name="connsiteX128" fmla="*/ 3620528 w 12192000"/>
              <a:gd name="connsiteY128" fmla="*/ 218788 h 4939827"/>
              <a:gd name="connsiteX129" fmla="*/ 3620766 w 12192000"/>
              <a:gd name="connsiteY129" fmla="*/ 218511 h 4939827"/>
              <a:gd name="connsiteX130" fmla="*/ 3629977 w 12192000"/>
              <a:gd name="connsiteY130" fmla="*/ 218664 h 4939827"/>
              <a:gd name="connsiteX131" fmla="*/ 3636217 w 12192000"/>
              <a:gd name="connsiteY131" fmla="*/ 220048 h 4939827"/>
              <a:gd name="connsiteX132" fmla="*/ 3709484 w 12192000"/>
              <a:gd name="connsiteY132" fmla="*/ 186927 h 4939827"/>
              <a:gd name="connsiteX133" fmla="*/ 3761342 w 12192000"/>
              <a:gd name="connsiteY133" fmla="*/ 177474 h 4939827"/>
              <a:gd name="connsiteX134" fmla="*/ 3799748 w 12192000"/>
              <a:gd name="connsiteY134" fmla="*/ 167154 h 4939827"/>
              <a:gd name="connsiteX135" fmla="*/ 3812225 w 12192000"/>
              <a:gd name="connsiteY135" fmla="*/ 189020 h 4939827"/>
              <a:gd name="connsiteX136" fmla="*/ 4028476 w 12192000"/>
              <a:gd name="connsiteY136" fmla="*/ 223679 h 4939827"/>
              <a:gd name="connsiteX137" fmla="*/ 4191582 w 12192000"/>
              <a:gd name="connsiteY137" fmla="*/ 238952 h 4939827"/>
              <a:gd name="connsiteX138" fmla="*/ 4251024 w 12192000"/>
              <a:gd name="connsiteY138" fmla="*/ 240874 h 4939827"/>
              <a:gd name="connsiteX139" fmla="*/ 4355275 w 12192000"/>
              <a:gd name="connsiteY139" fmla="*/ 260205 h 4939827"/>
              <a:gd name="connsiteX140" fmla="*/ 4423807 w 12192000"/>
              <a:gd name="connsiteY140" fmla="*/ 270366 h 4939827"/>
              <a:gd name="connsiteX141" fmla="*/ 4558432 w 12192000"/>
              <a:gd name="connsiteY141" fmla="*/ 269194 h 4939827"/>
              <a:gd name="connsiteX142" fmla="*/ 4635061 w 12192000"/>
              <a:gd name="connsiteY142" fmla="*/ 280682 h 4939827"/>
              <a:gd name="connsiteX143" fmla="*/ 4807427 w 12192000"/>
              <a:gd name="connsiteY143" fmla="*/ 276835 h 4939827"/>
              <a:gd name="connsiteX144" fmla="*/ 5028933 w 12192000"/>
              <a:gd name="connsiteY144" fmla="*/ 183887 h 4939827"/>
              <a:gd name="connsiteX145" fmla="*/ 5093642 w 12192000"/>
              <a:gd name="connsiteY145" fmla="*/ 177214 h 4939827"/>
              <a:gd name="connsiteX146" fmla="*/ 5102642 w 12192000"/>
              <a:gd name="connsiteY146" fmla="*/ 186816 h 4939827"/>
              <a:gd name="connsiteX147" fmla="*/ 5193590 w 12192000"/>
              <a:gd name="connsiteY147" fmla="*/ 156458 h 4939827"/>
              <a:gd name="connsiteX148" fmla="*/ 5323922 w 12192000"/>
              <a:gd name="connsiteY148" fmla="*/ 146332 h 4939827"/>
              <a:gd name="connsiteX149" fmla="*/ 5421860 w 12192000"/>
              <a:gd name="connsiteY149" fmla="*/ 167298 h 4939827"/>
              <a:gd name="connsiteX150" fmla="*/ 5476948 w 12192000"/>
              <a:gd name="connsiteY150" fmla="*/ 173249 h 4939827"/>
              <a:gd name="connsiteX151" fmla="*/ 5516842 w 12192000"/>
              <a:gd name="connsiteY151" fmla="*/ 184018 h 4939827"/>
              <a:gd name="connsiteX152" fmla="*/ 5619415 w 12192000"/>
              <a:gd name="connsiteY152" fmla="*/ 176781 h 4939827"/>
              <a:gd name="connsiteX153" fmla="*/ 5789867 w 12192000"/>
              <a:gd name="connsiteY153" fmla="*/ 150304 h 4939827"/>
              <a:gd name="connsiteX154" fmla="*/ 5825953 w 12192000"/>
              <a:gd name="connsiteY154" fmla="*/ 147907 h 4939827"/>
              <a:gd name="connsiteX155" fmla="*/ 5856168 w 12192000"/>
              <a:gd name="connsiteY155" fmla="*/ 158719 h 4939827"/>
              <a:gd name="connsiteX156" fmla="*/ 5862476 w 12192000"/>
              <a:gd name="connsiteY156" fmla="*/ 172447 h 4939827"/>
              <a:gd name="connsiteX157" fmla="*/ 5882195 w 12192000"/>
              <a:gd name="connsiteY157" fmla="*/ 173195 h 4939827"/>
              <a:gd name="connsiteX158" fmla="*/ 5887271 w 12192000"/>
              <a:gd name="connsiteY158" fmla="*/ 176084 h 4939827"/>
              <a:gd name="connsiteX159" fmla="*/ 5921577 w 12192000"/>
              <a:gd name="connsiteY159" fmla="*/ 169858 h 4939827"/>
              <a:gd name="connsiteX160" fmla="*/ 5983240 w 12192000"/>
              <a:gd name="connsiteY160" fmla="*/ 152755 h 4939827"/>
              <a:gd name="connsiteX161" fmla="*/ 6152287 w 12192000"/>
              <a:gd name="connsiteY161" fmla="*/ 116736 h 4939827"/>
              <a:gd name="connsiteX162" fmla="*/ 6415830 w 12192000"/>
              <a:gd name="connsiteY162" fmla="*/ 136006 h 4939827"/>
              <a:gd name="connsiteX163" fmla="*/ 6756965 w 12192000"/>
              <a:gd name="connsiteY163" fmla="*/ 57636 h 4939827"/>
              <a:gd name="connsiteX164" fmla="*/ 6819400 w 12192000"/>
              <a:gd name="connsiteY164" fmla="*/ 30742 h 4939827"/>
              <a:gd name="connsiteX165" fmla="*/ 6986370 w 12192000"/>
              <a:gd name="connsiteY165" fmla="*/ 12659 h 4939827"/>
              <a:gd name="connsiteX166" fmla="*/ 6989536 w 12192000"/>
              <a:gd name="connsiteY166" fmla="*/ 14528 h 4939827"/>
              <a:gd name="connsiteX167" fmla="*/ 7015933 w 12192000"/>
              <a:gd name="connsiteY167" fmla="*/ 9653 h 4939827"/>
              <a:gd name="connsiteX168" fmla="*/ 7020592 w 12192000"/>
              <a:gd name="connsiteY168" fmla="*/ 1651 h 4939827"/>
              <a:gd name="connsiteX169" fmla="*/ 7025905 w 12192000"/>
              <a:gd name="connsiteY169"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52584 w 12192000"/>
              <a:gd name="connsiteY17" fmla="*/ 170181 h 4939827"/>
              <a:gd name="connsiteX18" fmla="*/ 8009534 w 12192000"/>
              <a:gd name="connsiteY18" fmla="*/ 176441 h 4939827"/>
              <a:gd name="connsiteX19" fmla="*/ 8058681 w 12192000"/>
              <a:gd name="connsiteY19" fmla="*/ 219431 h 4939827"/>
              <a:gd name="connsiteX20" fmla="*/ 8126175 w 12192000"/>
              <a:gd name="connsiteY20" fmla="*/ 240005 h 4939827"/>
              <a:gd name="connsiteX21" fmla="*/ 8166439 w 12192000"/>
              <a:gd name="connsiteY21" fmla="*/ 252699 h 4939827"/>
              <a:gd name="connsiteX22" fmla="*/ 8281371 w 12192000"/>
              <a:gd name="connsiteY22" fmla="*/ 256875 h 4939827"/>
              <a:gd name="connsiteX23" fmla="*/ 8381609 w 12192000"/>
              <a:gd name="connsiteY23" fmla="*/ 240618 h 4939827"/>
              <a:gd name="connsiteX24" fmla="*/ 8406759 w 12192000"/>
              <a:gd name="connsiteY24" fmla="*/ 232517 h 4939827"/>
              <a:gd name="connsiteX25" fmla="*/ 8426506 w 12192000"/>
              <a:gd name="connsiteY25" fmla="*/ 241842 h 4939827"/>
              <a:gd name="connsiteX26" fmla="*/ 8427949 w 12192000"/>
              <a:gd name="connsiteY26" fmla="*/ 240981 h 4939827"/>
              <a:gd name="connsiteX27" fmla="*/ 8441468 w 12192000"/>
              <a:gd name="connsiteY27" fmla="*/ 241157 h 4939827"/>
              <a:gd name="connsiteX28" fmla="*/ 8565757 w 12192000"/>
              <a:gd name="connsiteY28" fmla="*/ 255317 h 4939827"/>
              <a:gd name="connsiteX29" fmla="*/ 8573171 w 12192000"/>
              <a:gd name="connsiteY29" fmla="*/ 258426 h 4939827"/>
              <a:gd name="connsiteX30" fmla="*/ 8573548 w 12192000"/>
              <a:gd name="connsiteY30" fmla="*/ 258241 h 4939827"/>
              <a:gd name="connsiteX31" fmla="*/ 8581827 w 12192000"/>
              <a:gd name="connsiteY31" fmla="*/ 261028 h 4939827"/>
              <a:gd name="connsiteX32" fmla="*/ 8586687 w 12192000"/>
              <a:gd name="connsiteY32" fmla="*/ 264089 h 4939827"/>
              <a:gd name="connsiteX33" fmla="*/ 8601067 w 12192000"/>
              <a:gd name="connsiteY33" fmla="*/ 270114 h 4939827"/>
              <a:gd name="connsiteX34" fmla="*/ 8672650 w 12192000"/>
              <a:gd name="connsiteY34" fmla="*/ 254821 h 4939827"/>
              <a:gd name="connsiteX35" fmla="*/ 8785543 w 12192000"/>
              <a:gd name="connsiteY35" fmla="*/ 263406 h 4939827"/>
              <a:gd name="connsiteX36" fmla="*/ 8830588 w 12192000"/>
              <a:gd name="connsiteY36" fmla="*/ 265483 h 4939827"/>
              <a:gd name="connsiteX37" fmla="*/ 8905142 w 12192000"/>
              <a:gd name="connsiteY37" fmla="*/ 264958 h 4939827"/>
              <a:gd name="connsiteX38" fmla="*/ 8968582 w 12192000"/>
              <a:gd name="connsiteY38" fmla="*/ 262728 h 4939827"/>
              <a:gd name="connsiteX39" fmla="*/ 8972994 w 12192000"/>
              <a:gd name="connsiteY39" fmla="*/ 263284 h 4939827"/>
              <a:gd name="connsiteX40" fmla="*/ 9004605 w 12192000"/>
              <a:gd name="connsiteY40" fmla="*/ 258041 h 4939827"/>
              <a:gd name="connsiteX41" fmla="*/ 9016165 w 12192000"/>
              <a:gd name="connsiteY41" fmla="*/ 261258 h 4939827"/>
              <a:gd name="connsiteX42" fmla="*/ 9043297 w 12192000"/>
              <a:gd name="connsiteY42" fmla="*/ 281547 h 4939827"/>
              <a:gd name="connsiteX43" fmla="*/ 9048315 w 12192000"/>
              <a:gd name="connsiteY43" fmla="*/ 279264 h 4939827"/>
              <a:gd name="connsiteX44" fmla="*/ 9054706 w 12192000"/>
              <a:gd name="connsiteY44" fmla="*/ 278538 h 4939827"/>
              <a:gd name="connsiteX45" fmla="*/ 9070919 w 12192000"/>
              <a:gd name="connsiteY45" fmla="*/ 281810 h 4939827"/>
              <a:gd name="connsiteX46" fmla="*/ 9076813 w 12192000"/>
              <a:gd name="connsiteY46" fmla="*/ 283909 h 4939827"/>
              <a:gd name="connsiteX47" fmla="*/ 9085871 w 12192000"/>
              <a:gd name="connsiteY47" fmla="*/ 285133 h 4939827"/>
              <a:gd name="connsiteX48" fmla="*/ 9086159 w 12192000"/>
              <a:gd name="connsiteY48" fmla="*/ 284887 h 4939827"/>
              <a:gd name="connsiteX49" fmla="*/ 9134606 w 12192000"/>
              <a:gd name="connsiteY49" fmla="*/ 288168 h 4939827"/>
              <a:gd name="connsiteX50" fmla="*/ 9195590 w 12192000"/>
              <a:gd name="connsiteY50" fmla="*/ 279568 h 4939827"/>
              <a:gd name="connsiteX51" fmla="*/ 9219336 w 12192000"/>
              <a:gd name="connsiteY51" fmla="*/ 278133 h 4939827"/>
              <a:gd name="connsiteX52" fmla="*/ 9232362 w 12192000"/>
              <a:gd name="connsiteY52" fmla="*/ 275894 h 4939827"/>
              <a:gd name="connsiteX53" fmla="*/ 9233396 w 12192000"/>
              <a:gd name="connsiteY53" fmla="*/ 274803 h 4939827"/>
              <a:gd name="connsiteX54" fmla="*/ 9256213 w 12192000"/>
              <a:gd name="connsiteY54" fmla="*/ 281576 h 4939827"/>
              <a:gd name="connsiteX55" fmla="*/ 9262377 w 12192000"/>
              <a:gd name="connsiteY55" fmla="*/ 286635 h 4939827"/>
              <a:gd name="connsiteX56" fmla="*/ 9287089 w 12192000"/>
              <a:gd name="connsiteY56" fmla="*/ 303891 h 4939827"/>
              <a:gd name="connsiteX57" fmla="*/ 9371484 w 12192000"/>
              <a:gd name="connsiteY57" fmla="*/ 329634 h 4939827"/>
              <a:gd name="connsiteX58" fmla="*/ 9404829 w 12192000"/>
              <a:gd name="connsiteY58" fmla="*/ 339038 h 4939827"/>
              <a:gd name="connsiteX59" fmla="*/ 9427021 w 12192000"/>
              <a:gd name="connsiteY59" fmla="*/ 358784 h 4939827"/>
              <a:gd name="connsiteX60" fmla="*/ 9670844 w 12192000"/>
              <a:gd name="connsiteY60" fmla="*/ 405128 h 4939827"/>
              <a:gd name="connsiteX61" fmla="*/ 9816083 w 12192000"/>
              <a:gd name="connsiteY61" fmla="*/ 416573 h 4939827"/>
              <a:gd name="connsiteX62" fmla="*/ 9936741 w 12192000"/>
              <a:gd name="connsiteY62" fmla="*/ 437044 h 4939827"/>
              <a:gd name="connsiteX63" fmla="*/ 10050093 w 12192000"/>
              <a:gd name="connsiteY63" fmla="*/ 443783 h 4939827"/>
              <a:gd name="connsiteX64" fmla="*/ 10130090 w 12192000"/>
              <a:gd name="connsiteY64" fmla="*/ 459520 h 4939827"/>
              <a:gd name="connsiteX65" fmla="*/ 10173456 w 12192000"/>
              <a:gd name="connsiteY65" fmla="*/ 457749 h 4939827"/>
              <a:gd name="connsiteX66" fmla="*/ 10218232 w 12192000"/>
              <a:gd name="connsiteY66" fmla="*/ 459820 h 4939827"/>
              <a:gd name="connsiteX67" fmla="*/ 10354176 w 12192000"/>
              <a:gd name="connsiteY67" fmla="*/ 471377 h 4939827"/>
              <a:gd name="connsiteX68" fmla="*/ 10430681 w 12192000"/>
              <a:gd name="connsiteY68" fmla="*/ 481226 h 4939827"/>
              <a:gd name="connsiteX69" fmla="*/ 10478169 w 12192000"/>
              <a:gd name="connsiteY69" fmla="*/ 481774 h 4939827"/>
              <a:gd name="connsiteX70" fmla="*/ 10540907 w 12192000"/>
              <a:gd name="connsiteY70" fmla="*/ 485607 h 4939827"/>
              <a:gd name="connsiteX71" fmla="*/ 10614941 w 12192000"/>
              <a:gd name="connsiteY71" fmla="*/ 487592 h 4939827"/>
              <a:gd name="connsiteX72" fmla="*/ 10674098 w 12192000"/>
              <a:gd name="connsiteY72" fmla="*/ 521656 h 4939827"/>
              <a:gd name="connsiteX73" fmla="*/ 10874834 w 12192000"/>
              <a:gd name="connsiteY73" fmla="*/ 574867 h 4939827"/>
              <a:gd name="connsiteX74" fmla="*/ 10944981 w 12192000"/>
              <a:gd name="connsiteY74" fmla="*/ 615042 h 4939827"/>
              <a:gd name="connsiteX75" fmla="*/ 11006376 w 12192000"/>
              <a:gd name="connsiteY75" fmla="*/ 645957 h 4939827"/>
              <a:gd name="connsiteX76" fmla="*/ 11076308 w 12192000"/>
              <a:gd name="connsiteY76" fmla="*/ 675698 h 4939827"/>
              <a:gd name="connsiteX77" fmla="*/ 11148789 w 12192000"/>
              <a:gd name="connsiteY77" fmla="*/ 685041 h 4939827"/>
              <a:gd name="connsiteX78" fmla="*/ 11249129 w 12192000"/>
              <a:gd name="connsiteY78" fmla="*/ 684218 h 4939827"/>
              <a:gd name="connsiteX79" fmla="*/ 11299915 w 12192000"/>
              <a:gd name="connsiteY79" fmla="*/ 692177 h 4939827"/>
              <a:gd name="connsiteX80" fmla="*/ 11386973 w 12192000"/>
              <a:gd name="connsiteY80" fmla="*/ 708209 h 4939827"/>
              <a:gd name="connsiteX81" fmla="*/ 11500105 w 12192000"/>
              <a:gd name="connsiteY81" fmla="*/ 735014 h 4939827"/>
              <a:gd name="connsiteX82" fmla="*/ 11621735 w 12192000"/>
              <a:gd name="connsiteY82" fmla="*/ 789584 h 4939827"/>
              <a:gd name="connsiteX83" fmla="*/ 11691200 w 12192000"/>
              <a:gd name="connsiteY83" fmla="*/ 867902 h 4939827"/>
              <a:gd name="connsiteX84" fmla="*/ 11819427 w 12192000"/>
              <a:gd name="connsiteY84" fmla="*/ 911634 h 4939827"/>
              <a:gd name="connsiteX85" fmla="*/ 11969720 w 12192000"/>
              <a:gd name="connsiteY85" fmla="*/ 964737 h 4939827"/>
              <a:gd name="connsiteX86" fmla="*/ 12055766 w 12192000"/>
              <a:gd name="connsiteY86" fmla="*/ 991268 h 4939827"/>
              <a:gd name="connsiteX87" fmla="*/ 12171539 w 12192000"/>
              <a:gd name="connsiteY87" fmla="*/ 995427 h 4939827"/>
              <a:gd name="connsiteX88" fmla="*/ 12187831 w 12192000"/>
              <a:gd name="connsiteY88" fmla="*/ 996580 h 4939827"/>
              <a:gd name="connsiteX89" fmla="*/ 12192000 w 12192000"/>
              <a:gd name="connsiteY89" fmla="*/ 996726 h 4939827"/>
              <a:gd name="connsiteX90" fmla="*/ 12192000 w 12192000"/>
              <a:gd name="connsiteY90" fmla="*/ 4939827 h 4939827"/>
              <a:gd name="connsiteX91" fmla="*/ 0 w 12192000"/>
              <a:gd name="connsiteY91" fmla="*/ 4939827 h 4939827"/>
              <a:gd name="connsiteX92" fmla="*/ 0 w 12192000"/>
              <a:gd name="connsiteY92" fmla="*/ 512043 h 4939827"/>
              <a:gd name="connsiteX93" fmla="*/ 7381 w 12192000"/>
              <a:gd name="connsiteY93" fmla="*/ 512580 h 4939827"/>
              <a:gd name="connsiteX94" fmla="*/ 100029 w 12192000"/>
              <a:gd name="connsiteY94" fmla="*/ 504758 h 4939827"/>
              <a:gd name="connsiteX95" fmla="*/ 155244 w 12192000"/>
              <a:gd name="connsiteY95" fmla="*/ 525130 h 4939827"/>
              <a:gd name="connsiteX96" fmla="*/ 254366 w 12192000"/>
              <a:gd name="connsiteY96" fmla="*/ 534449 h 4939827"/>
              <a:gd name="connsiteX97" fmla="*/ 447292 w 12192000"/>
              <a:gd name="connsiteY97" fmla="*/ 542725 h 4939827"/>
              <a:gd name="connsiteX98" fmla="*/ 628105 w 12192000"/>
              <a:gd name="connsiteY98" fmla="*/ 547853 h 4939827"/>
              <a:gd name="connsiteX99" fmla="*/ 783146 w 12192000"/>
              <a:gd name="connsiteY99" fmla="*/ 591799 h 4939827"/>
              <a:gd name="connsiteX100" fmla="*/ 1043676 w 12192000"/>
              <a:gd name="connsiteY100" fmla="*/ 591887 h 4939827"/>
              <a:gd name="connsiteX101" fmla="*/ 1281816 w 12192000"/>
              <a:gd name="connsiteY101" fmla="*/ 520946 h 4939827"/>
              <a:gd name="connsiteX102" fmla="*/ 1486347 w 12192000"/>
              <a:gd name="connsiteY102" fmla="*/ 487310 h 4939827"/>
              <a:gd name="connsiteX103" fmla="*/ 1568079 w 12192000"/>
              <a:gd name="connsiteY103" fmla="*/ 462531 h 4939827"/>
              <a:gd name="connsiteX104" fmla="*/ 1622516 w 12192000"/>
              <a:gd name="connsiteY104" fmla="*/ 466058 h 4939827"/>
              <a:gd name="connsiteX105" fmla="*/ 1655457 w 12192000"/>
              <a:gd name="connsiteY105" fmla="*/ 465359 h 4939827"/>
              <a:gd name="connsiteX106" fmla="*/ 1717454 w 12192000"/>
              <a:gd name="connsiteY106" fmla="*/ 417203 h 4939827"/>
              <a:gd name="connsiteX107" fmla="*/ 1913794 w 12192000"/>
              <a:gd name="connsiteY107" fmla="*/ 365255 h 4939827"/>
              <a:gd name="connsiteX108" fmla="*/ 2129762 w 12192000"/>
              <a:gd name="connsiteY108" fmla="*/ 367832 h 4939827"/>
              <a:gd name="connsiteX109" fmla="*/ 2376970 w 12192000"/>
              <a:gd name="connsiteY109" fmla="*/ 350129 h 4939827"/>
              <a:gd name="connsiteX110" fmla="*/ 2480155 w 12192000"/>
              <a:gd name="connsiteY110" fmla="*/ 359227 h 4939827"/>
              <a:gd name="connsiteX111" fmla="*/ 2586782 w 12192000"/>
              <a:gd name="connsiteY111" fmla="*/ 339352 h 4939827"/>
              <a:gd name="connsiteX112" fmla="*/ 2654496 w 12192000"/>
              <a:gd name="connsiteY112" fmla="*/ 315431 h 4939827"/>
              <a:gd name="connsiteX113" fmla="*/ 2788947 w 12192000"/>
              <a:gd name="connsiteY113" fmla="*/ 250375 h 4939827"/>
              <a:gd name="connsiteX114" fmla="*/ 2885389 w 12192000"/>
              <a:gd name="connsiteY114" fmla="*/ 255259 h 4939827"/>
              <a:gd name="connsiteX115" fmla="*/ 3045916 w 12192000"/>
              <a:gd name="connsiteY115" fmla="*/ 261030 h 4939827"/>
              <a:gd name="connsiteX116" fmla="*/ 3074187 w 12192000"/>
              <a:gd name="connsiteY116" fmla="*/ 243226 h 4939827"/>
              <a:gd name="connsiteX117" fmla="*/ 3103677 w 12192000"/>
              <a:gd name="connsiteY117" fmla="*/ 209527 h 4939827"/>
              <a:gd name="connsiteX118" fmla="*/ 3126759 w 12192000"/>
              <a:gd name="connsiteY118" fmla="*/ 211226 h 4939827"/>
              <a:gd name="connsiteX119" fmla="*/ 3164020 w 12192000"/>
              <a:gd name="connsiteY119" fmla="*/ 212779 h 4939827"/>
              <a:gd name="connsiteX120" fmla="*/ 3285019 w 12192000"/>
              <a:gd name="connsiteY120" fmla="*/ 220535 h 4939827"/>
              <a:gd name="connsiteX121" fmla="*/ 3365154 w 12192000"/>
              <a:gd name="connsiteY121" fmla="*/ 226416 h 4939827"/>
              <a:gd name="connsiteX122" fmla="*/ 3367507 w 12192000"/>
              <a:gd name="connsiteY122" fmla="*/ 225416 h 4939827"/>
              <a:gd name="connsiteX123" fmla="*/ 3387567 w 12192000"/>
              <a:gd name="connsiteY123" fmla="*/ 227103 h 4939827"/>
              <a:gd name="connsiteX124" fmla="*/ 3424753 w 12192000"/>
              <a:gd name="connsiteY124" fmla="*/ 244380 h 4939827"/>
              <a:gd name="connsiteX125" fmla="*/ 3498001 w 12192000"/>
              <a:gd name="connsiteY125" fmla="*/ 231941 h 4939827"/>
              <a:gd name="connsiteX126" fmla="*/ 3561557 w 12192000"/>
              <a:gd name="connsiteY126" fmla="*/ 228095 h 4939827"/>
              <a:gd name="connsiteX127" fmla="*/ 3611920 w 12192000"/>
              <a:gd name="connsiteY127" fmla="*/ 218094 h 4939827"/>
              <a:gd name="connsiteX128" fmla="*/ 3620528 w 12192000"/>
              <a:gd name="connsiteY128" fmla="*/ 218788 h 4939827"/>
              <a:gd name="connsiteX129" fmla="*/ 3620766 w 12192000"/>
              <a:gd name="connsiteY129" fmla="*/ 218511 h 4939827"/>
              <a:gd name="connsiteX130" fmla="*/ 3629977 w 12192000"/>
              <a:gd name="connsiteY130" fmla="*/ 218664 h 4939827"/>
              <a:gd name="connsiteX131" fmla="*/ 3636217 w 12192000"/>
              <a:gd name="connsiteY131" fmla="*/ 220048 h 4939827"/>
              <a:gd name="connsiteX132" fmla="*/ 3709484 w 12192000"/>
              <a:gd name="connsiteY132" fmla="*/ 186927 h 4939827"/>
              <a:gd name="connsiteX133" fmla="*/ 3761342 w 12192000"/>
              <a:gd name="connsiteY133" fmla="*/ 177474 h 4939827"/>
              <a:gd name="connsiteX134" fmla="*/ 3799748 w 12192000"/>
              <a:gd name="connsiteY134" fmla="*/ 167154 h 4939827"/>
              <a:gd name="connsiteX135" fmla="*/ 3922756 w 12192000"/>
              <a:gd name="connsiteY135" fmla="*/ 194044 h 4939827"/>
              <a:gd name="connsiteX136" fmla="*/ 4028476 w 12192000"/>
              <a:gd name="connsiteY136" fmla="*/ 223679 h 4939827"/>
              <a:gd name="connsiteX137" fmla="*/ 4191582 w 12192000"/>
              <a:gd name="connsiteY137" fmla="*/ 238952 h 4939827"/>
              <a:gd name="connsiteX138" fmla="*/ 4251024 w 12192000"/>
              <a:gd name="connsiteY138" fmla="*/ 240874 h 4939827"/>
              <a:gd name="connsiteX139" fmla="*/ 4355275 w 12192000"/>
              <a:gd name="connsiteY139" fmla="*/ 260205 h 4939827"/>
              <a:gd name="connsiteX140" fmla="*/ 4423807 w 12192000"/>
              <a:gd name="connsiteY140" fmla="*/ 270366 h 4939827"/>
              <a:gd name="connsiteX141" fmla="*/ 4558432 w 12192000"/>
              <a:gd name="connsiteY141" fmla="*/ 269194 h 4939827"/>
              <a:gd name="connsiteX142" fmla="*/ 4635061 w 12192000"/>
              <a:gd name="connsiteY142" fmla="*/ 280682 h 4939827"/>
              <a:gd name="connsiteX143" fmla="*/ 4807427 w 12192000"/>
              <a:gd name="connsiteY143" fmla="*/ 276835 h 4939827"/>
              <a:gd name="connsiteX144" fmla="*/ 5028933 w 12192000"/>
              <a:gd name="connsiteY144" fmla="*/ 183887 h 4939827"/>
              <a:gd name="connsiteX145" fmla="*/ 5093642 w 12192000"/>
              <a:gd name="connsiteY145" fmla="*/ 177214 h 4939827"/>
              <a:gd name="connsiteX146" fmla="*/ 5102642 w 12192000"/>
              <a:gd name="connsiteY146" fmla="*/ 186816 h 4939827"/>
              <a:gd name="connsiteX147" fmla="*/ 5193590 w 12192000"/>
              <a:gd name="connsiteY147" fmla="*/ 156458 h 4939827"/>
              <a:gd name="connsiteX148" fmla="*/ 5323922 w 12192000"/>
              <a:gd name="connsiteY148" fmla="*/ 146332 h 4939827"/>
              <a:gd name="connsiteX149" fmla="*/ 5421860 w 12192000"/>
              <a:gd name="connsiteY149" fmla="*/ 167298 h 4939827"/>
              <a:gd name="connsiteX150" fmla="*/ 5476948 w 12192000"/>
              <a:gd name="connsiteY150" fmla="*/ 173249 h 4939827"/>
              <a:gd name="connsiteX151" fmla="*/ 5516842 w 12192000"/>
              <a:gd name="connsiteY151" fmla="*/ 184018 h 4939827"/>
              <a:gd name="connsiteX152" fmla="*/ 5619415 w 12192000"/>
              <a:gd name="connsiteY152" fmla="*/ 176781 h 4939827"/>
              <a:gd name="connsiteX153" fmla="*/ 5789867 w 12192000"/>
              <a:gd name="connsiteY153" fmla="*/ 150304 h 4939827"/>
              <a:gd name="connsiteX154" fmla="*/ 5825953 w 12192000"/>
              <a:gd name="connsiteY154" fmla="*/ 147907 h 4939827"/>
              <a:gd name="connsiteX155" fmla="*/ 5856168 w 12192000"/>
              <a:gd name="connsiteY155" fmla="*/ 158719 h 4939827"/>
              <a:gd name="connsiteX156" fmla="*/ 5862476 w 12192000"/>
              <a:gd name="connsiteY156" fmla="*/ 172447 h 4939827"/>
              <a:gd name="connsiteX157" fmla="*/ 5882195 w 12192000"/>
              <a:gd name="connsiteY157" fmla="*/ 173195 h 4939827"/>
              <a:gd name="connsiteX158" fmla="*/ 5887271 w 12192000"/>
              <a:gd name="connsiteY158" fmla="*/ 176084 h 4939827"/>
              <a:gd name="connsiteX159" fmla="*/ 5921577 w 12192000"/>
              <a:gd name="connsiteY159" fmla="*/ 169858 h 4939827"/>
              <a:gd name="connsiteX160" fmla="*/ 5983240 w 12192000"/>
              <a:gd name="connsiteY160" fmla="*/ 152755 h 4939827"/>
              <a:gd name="connsiteX161" fmla="*/ 6152287 w 12192000"/>
              <a:gd name="connsiteY161" fmla="*/ 116736 h 4939827"/>
              <a:gd name="connsiteX162" fmla="*/ 6415830 w 12192000"/>
              <a:gd name="connsiteY162" fmla="*/ 136006 h 4939827"/>
              <a:gd name="connsiteX163" fmla="*/ 6756965 w 12192000"/>
              <a:gd name="connsiteY163" fmla="*/ 57636 h 4939827"/>
              <a:gd name="connsiteX164" fmla="*/ 6819400 w 12192000"/>
              <a:gd name="connsiteY164" fmla="*/ 30742 h 4939827"/>
              <a:gd name="connsiteX165" fmla="*/ 6986370 w 12192000"/>
              <a:gd name="connsiteY165" fmla="*/ 12659 h 4939827"/>
              <a:gd name="connsiteX166" fmla="*/ 6989536 w 12192000"/>
              <a:gd name="connsiteY166" fmla="*/ 14528 h 4939827"/>
              <a:gd name="connsiteX167" fmla="*/ 7015933 w 12192000"/>
              <a:gd name="connsiteY167" fmla="*/ 9653 h 4939827"/>
              <a:gd name="connsiteX168" fmla="*/ 7020592 w 12192000"/>
              <a:gd name="connsiteY168" fmla="*/ 1651 h 4939827"/>
              <a:gd name="connsiteX169" fmla="*/ 7025905 w 12192000"/>
              <a:gd name="connsiteY169"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52584 w 12192000"/>
              <a:gd name="connsiteY17" fmla="*/ 170181 h 4939827"/>
              <a:gd name="connsiteX18" fmla="*/ 8009534 w 12192000"/>
              <a:gd name="connsiteY18" fmla="*/ 176441 h 4939827"/>
              <a:gd name="connsiteX19" fmla="*/ 8058681 w 12192000"/>
              <a:gd name="connsiteY19" fmla="*/ 219431 h 4939827"/>
              <a:gd name="connsiteX20" fmla="*/ 8126175 w 12192000"/>
              <a:gd name="connsiteY20" fmla="*/ 240005 h 4939827"/>
              <a:gd name="connsiteX21" fmla="*/ 8166439 w 12192000"/>
              <a:gd name="connsiteY21" fmla="*/ 252699 h 4939827"/>
              <a:gd name="connsiteX22" fmla="*/ 8281371 w 12192000"/>
              <a:gd name="connsiteY22" fmla="*/ 256875 h 4939827"/>
              <a:gd name="connsiteX23" fmla="*/ 8381609 w 12192000"/>
              <a:gd name="connsiteY23" fmla="*/ 240618 h 4939827"/>
              <a:gd name="connsiteX24" fmla="*/ 8406759 w 12192000"/>
              <a:gd name="connsiteY24" fmla="*/ 232517 h 4939827"/>
              <a:gd name="connsiteX25" fmla="*/ 8426506 w 12192000"/>
              <a:gd name="connsiteY25" fmla="*/ 241842 h 4939827"/>
              <a:gd name="connsiteX26" fmla="*/ 8427949 w 12192000"/>
              <a:gd name="connsiteY26" fmla="*/ 240981 h 4939827"/>
              <a:gd name="connsiteX27" fmla="*/ 8441468 w 12192000"/>
              <a:gd name="connsiteY27" fmla="*/ 241157 h 4939827"/>
              <a:gd name="connsiteX28" fmla="*/ 8565757 w 12192000"/>
              <a:gd name="connsiteY28" fmla="*/ 255317 h 4939827"/>
              <a:gd name="connsiteX29" fmla="*/ 8573171 w 12192000"/>
              <a:gd name="connsiteY29" fmla="*/ 258426 h 4939827"/>
              <a:gd name="connsiteX30" fmla="*/ 8573548 w 12192000"/>
              <a:gd name="connsiteY30" fmla="*/ 258241 h 4939827"/>
              <a:gd name="connsiteX31" fmla="*/ 8581827 w 12192000"/>
              <a:gd name="connsiteY31" fmla="*/ 261028 h 4939827"/>
              <a:gd name="connsiteX32" fmla="*/ 8586687 w 12192000"/>
              <a:gd name="connsiteY32" fmla="*/ 264089 h 4939827"/>
              <a:gd name="connsiteX33" fmla="*/ 8601067 w 12192000"/>
              <a:gd name="connsiteY33" fmla="*/ 270114 h 4939827"/>
              <a:gd name="connsiteX34" fmla="*/ 8672650 w 12192000"/>
              <a:gd name="connsiteY34" fmla="*/ 254821 h 4939827"/>
              <a:gd name="connsiteX35" fmla="*/ 8785543 w 12192000"/>
              <a:gd name="connsiteY35" fmla="*/ 263406 h 4939827"/>
              <a:gd name="connsiteX36" fmla="*/ 8830588 w 12192000"/>
              <a:gd name="connsiteY36" fmla="*/ 265483 h 4939827"/>
              <a:gd name="connsiteX37" fmla="*/ 8905142 w 12192000"/>
              <a:gd name="connsiteY37" fmla="*/ 264958 h 4939827"/>
              <a:gd name="connsiteX38" fmla="*/ 8968582 w 12192000"/>
              <a:gd name="connsiteY38" fmla="*/ 262728 h 4939827"/>
              <a:gd name="connsiteX39" fmla="*/ 8972994 w 12192000"/>
              <a:gd name="connsiteY39" fmla="*/ 263284 h 4939827"/>
              <a:gd name="connsiteX40" fmla="*/ 9004605 w 12192000"/>
              <a:gd name="connsiteY40" fmla="*/ 258041 h 4939827"/>
              <a:gd name="connsiteX41" fmla="*/ 9016165 w 12192000"/>
              <a:gd name="connsiteY41" fmla="*/ 261258 h 4939827"/>
              <a:gd name="connsiteX42" fmla="*/ 9043297 w 12192000"/>
              <a:gd name="connsiteY42" fmla="*/ 281547 h 4939827"/>
              <a:gd name="connsiteX43" fmla="*/ 9048315 w 12192000"/>
              <a:gd name="connsiteY43" fmla="*/ 279264 h 4939827"/>
              <a:gd name="connsiteX44" fmla="*/ 9054706 w 12192000"/>
              <a:gd name="connsiteY44" fmla="*/ 278538 h 4939827"/>
              <a:gd name="connsiteX45" fmla="*/ 9070919 w 12192000"/>
              <a:gd name="connsiteY45" fmla="*/ 281810 h 4939827"/>
              <a:gd name="connsiteX46" fmla="*/ 9076813 w 12192000"/>
              <a:gd name="connsiteY46" fmla="*/ 283909 h 4939827"/>
              <a:gd name="connsiteX47" fmla="*/ 9085871 w 12192000"/>
              <a:gd name="connsiteY47" fmla="*/ 285133 h 4939827"/>
              <a:gd name="connsiteX48" fmla="*/ 9086159 w 12192000"/>
              <a:gd name="connsiteY48" fmla="*/ 284887 h 4939827"/>
              <a:gd name="connsiteX49" fmla="*/ 9134606 w 12192000"/>
              <a:gd name="connsiteY49" fmla="*/ 288168 h 4939827"/>
              <a:gd name="connsiteX50" fmla="*/ 9195590 w 12192000"/>
              <a:gd name="connsiteY50" fmla="*/ 279568 h 4939827"/>
              <a:gd name="connsiteX51" fmla="*/ 9219336 w 12192000"/>
              <a:gd name="connsiteY51" fmla="*/ 278133 h 4939827"/>
              <a:gd name="connsiteX52" fmla="*/ 9232362 w 12192000"/>
              <a:gd name="connsiteY52" fmla="*/ 275894 h 4939827"/>
              <a:gd name="connsiteX53" fmla="*/ 9233396 w 12192000"/>
              <a:gd name="connsiteY53" fmla="*/ 274803 h 4939827"/>
              <a:gd name="connsiteX54" fmla="*/ 9256213 w 12192000"/>
              <a:gd name="connsiteY54" fmla="*/ 281576 h 4939827"/>
              <a:gd name="connsiteX55" fmla="*/ 9262377 w 12192000"/>
              <a:gd name="connsiteY55" fmla="*/ 286635 h 4939827"/>
              <a:gd name="connsiteX56" fmla="*/ 9287089 w 12192000"/>
              <a:gd name="connsiteY56" fmla="*/ 303891 h 4939827"/>
              <a:gd name="connsiteX57" fmla="*/ 9371484 w 12192000"/>
              <a:gd name="connsiteY57" fmla="*/ 329634 h 4939827"/>
              <a:gd name="connsiteX58" fmla="*/ 9404829 w 12192000"/>
              <a:gd name="connsiteY58" fmla="*/ 339038 h 4939827"/>
              <a:gd name="connsiteX59" fmla="*/ 9427021 w 12192000"/>
              <a:gd name="connsiteY59" fmla="*/ 358784 h 4939827"/>
              <a:gd name="connsiteX60" fmla="*/ 9670844 w 12192000"/>
              <a:gd name="connsiteY60" fmla="*/ 405128 h 4939827"/>
              <a:gd name="connsiteX61" fmla="*/ 9816083 w 12192000"/>
              <a:gd name="connsiteY61" fmla="*/ 416573 h 4939827"/>
              <a:gd name="connsiteX62" fmla="*/ 9936741 w 12192000"/>
              <a:gd name="connsiteY62" fmla="*/ 437044 h 4939827"/>
              <a:gd name="connsiteX63" fmla="*/ 10050093 w 12192000"/>
              <a:gd name="connsiteY63" fmla="*/ 443783 h 4939827"/>
              <a:gd name="connsiteX64" fmla="*/ 10130090 w 12192000"/>
              <a:gd name="connsiteY64" fmla="*/ 459520 h 4939827"/>
              <a:gd name="connsiteX65" fmla="*/ 10173456 w 12192000"/>
              <a:gd name="connsiteY65" fmla="*/ 457749 h 4939827"/>
              <a:gd name="connsiteX66" fmla="*/ 10218232 w 12192000"/>
              <a:gd name="connsiteY66" fmla="*/ 459820 h 4939827"/>
              <a:gd name="connsiteX67" fmla="*/ 10354176 w 12192000"/>
              <a:gd name="connsiteY67" fmla="*/ 471377 h 4939827"/>
              <a:gd name="connsiteX68" fmla="*/ 10430681 w 12192000"/>
              <a:gd name="connsiteY68" fmla="*/ 481226 h 4939827"/>
              <a:gd name="connsiteX69" fmla="*/ 10478169 w 12192000"/>
              <a:gd name="connsiteY69" fmla="*/ 481774 h 4939827"/>
              <a:gd name="connsiteX70" fmla="*/ 10540907 w 12192000"/>
              <a:gd name="connsiteY70" fmla="*/ 485607 h 4939827"/>
              <a:gd name="connsiteX71" fmla="*/ 10614941 w 12192000"/>
              <a:gd name="connsiteY71" fmla="*/ 487592 h 4939827"/>
              <a:gd name="connsiteX72" fmla="*/ 10674098 w 12192000"/>
              <a:gd name="connsiteY72" fmla="*/ 521656 h 4939827"/>
              <a:gd name="connsiteX73" fmla="*/ 10874834 w 12192000"/>
              <a:gd name="connsiteY73" fmla="*/ 574867 h 4939827"/>
              <a:gd name="connsiteX74" fmla="*/ 10944981 w 12192000"/>
              <a:gd name="connsiteY74" fmla="*/ 615042 h 4939827"/>
              <a:gd name="connsiteX75" fmla="*/ 11006376 w 12192000"/>
              <a:gd name="connsiteY75" fmla="*/ 645957 h 4939827"/>
              <a:gd name="connsiteX76" fmla="*/ 11076308 w 12192000"/>
              <a:gd name="connsiteY76" fmla="*/ 675698 h 4939827"/>
              <a:gd name="connsiteX77" fmla="*/ 11148789 w 12192000"/>
              <a:gd name="connsiteY77" fmla="*/ 685041 h 4939827"/>
              <a:gd name="connsiteX78" fmla="*/ 11249129 w 12192000"/>
              <a:gd name="connsiteY78" fmla="*/ 684218 h 4939827"/>
              <a:gd name="connsiteX79" fmla="*/ 11299915 w 12192000"/>
              <a:gd name="connsiteY79" fmla="*/ 692177 h 4939827"/>
              <a:gd name="connsiteX80" fmla="*/ 11386973 w 12192000"/>
              <a:gd name="connsiteY80" fmla="*/ 708209 h 4939827"/>
              <a:gd name="connsiteX81" fmla="*/ 11500105 w 12192000"/>
              <a:gd name="connsiteY81" fmla="*/ 735014 h 4939827"/>
              <a:gd name="connsiteX82" fmla="*/ 11621735 w 12192000"/>
              <a:gd name="connsiteY82" fmla="*/ 789584 h 4939827"/>
              <a:gd name="connsiteX83" fmla="*/ 11691200 w 12192000"/>
              <a:gd name="connsiteY83" fmla="*/ 867902 h 4939827"/>
              <a:gd name="connsiteX84" fmla="*/ 11819427 w 12192000"/>
              <a:gd name="connsiteY84" fmla="*/ 911634 h 4939827"/>
              <a:gd name="connsiteX85" fmla="*/ 11969720 w 12192000"/>
              <a:gd name="connsiteY85" fmla="*/ 964737 h 4939827"/>
              <a:gd name="connsiteX86" fmla="*/ 12055766 w 12192000"/>
              <a:gd name="connsiteY86" fmla="*/ 991268 h 4939827"/>
              <a:gd name="connsiteX87" fmla="*/ 12171539 w 12192000"/>
              <a:gd name="connsiteY87" fmla="*/ 995427 h 4939827"/>
              <a:gd name="connsiteX88" fmla="*/ 12187831 w 12192000"/>
              <a:gd name="connsiteY88" fmla="*/ 996580 h 4939827"/>
              <a:gd name="connsiteX89" fmla="*/ 12192000 w 12192000"/>
              <a:gd name="connsiteY89" fmla="*/ 996726 h 4939827"/>
              <a:gd name="connsiteX90" fmla="*/ 12192000 w 12192000"/>
              <a:gd name="connsiteY90" fmla="*/ 4939827 h 4939827"/>
              <a:gd name="connsiteX91" fmla="*/ 0 w 12192000"/>
              <a:gd name="connsiteY91" fmla="*/ 4939827 h 4939827"/>
              <a:gd name="connsiteX92" fmla="*/ 0 w 12192000"/>
              <a:gd name="connsiteY92" fmla="*/ 512043 h 4939827"/>
              <a:gd name="connsiteX93" fmla="*/ 7381 w 12192000"/>
              <a:gd name="connsiteY93" fmla="*/ 512580 h 4939827"/>
              <a:gd name="connsiteX94" fmla="*/ 100029 w 12192000"/>
              <a:gd name="connsiteY94" fmla="*/ 504758 h 4939827"/>
              <a:gd name="connsiteX95" fmla="*/ 155244 w 12192000"/>
              <a:gd name="connsiteY95" fmla="*/ 525130 h 4939827"/>
              <a:gd name="connsiteX96" fmla="*/ 254366 w 12192000"/>
              <a:gd name="connsiteY96" fmla="*/ 534449 h 4939827"/>
              <a:gd name="connsiteX97" fmla="*/ 447292 w 12192000"/>
              <a:gd name="connsiteY97" fmla="*/ 542725 h 4939827"/>
              <a:gd name="connsiteX98" fmla="*/ 628105 w 12192000"/>
              <a:gd name="connsiteY98" fmla="*/ 547853 h 4939827"/>
              <a:gd name="connsiteX99" fmla="*/ 783146 w 12192000"/>
              <a:gd name="connsiteY99" fmla="*/ 591799 h 4939827"/>
              <a:gd name="connsiteX100" fmla="*/ 1043676 w 12192000"/>
              <a:gd name="connsiteY100" fmla="*/ 591887 h 4939827"/>
              <a:gd name="connsiteX101" fmla="*/ 1281816 w 12192000"/>
              <a:gd name="connsiteY101" fmla="*/ 520946 h 4939827"/>
              <a:gd name="connsiteX102" fmla="*/ 1486347 w 12192000"/>
              <a:gd name="connsiteY102" fmla="*/ 487310 h 4939827"/>
              <a:gd name="connsiteX103" fmla="*/ 1568079 w 12192000"/>
              <a:gd name="connsiteY103" fmla="*/ 462531 h 4939827"/>
              <a:gd name="connsiteX104" fmla="*/ 1622516 w 12192000"/>
              <a:gd name="connsiteY104" fmla="*/ 466058 h 4939827"/>
              <a:gd name="connsiteX105" fmla="*/ 1655457 w 12192000"/>
              <a:gd name="connsiteY105" fmla="*/ 465359 h 4939827"/>
              <a:gd name="connsiteX106" fmla="*/ 1717454 w 12192000"/>
              <a:gd name="connsiteY106" fmla="*/ 417203 h 4939827"/>
              <a:gd name="connsiteX107" fmla="*/ 1913794 w 12192000"/>
              <a:gd name="connsiteY107" fmla="*/ 365255 h 4939827"/>
              <a:gd name="connsiteX108" fmla="*/ 2129762 w 12192000"/>
              <a:gd name="connsiteY108" fmla="*/ 367832 h 4939827"/>
              <a:gd name="connsiteX109" fmla="*/ 2376970 w 12192000"/>
              <a:gd name="connsiteY109" fmla="*/ 350129 h 4939827"/>
              <a:gd name="connsiteX110" fmla="*/ 2480155 w 12192000"/>
              <a:gd name="connsiteY110" fmla="*/ 359227 h 4939827"/>
              <a:gd name="connsiteX111" fmla="*/ 2586782 w 12192000"/>
              <a:gd name="connsiteY111" fmla="*/ 339352 h 4939827"/>
              <a:gd name="connsiteX112" fmla="*/ 2654496 w 12192000"/>
              <a:gd name="connsiteY112" fmla="*/ 315431 h 4939827"/>
              <a:gd name="connsiteX113" fmla="*/ 2788947 w 12192000"/>
              <a:gd name="connsiteY113" fmla="*/ 250375 h 4939827"/>
              <a:gd name="connsiteX114" fmla="*/ 2885389 w 12192000"/>
              <a:gd name="connsiteY114" fmla="*/ 255259 h 4939827"/>
              <a:gd name="connsiteX115" fmla="*/ 3045916 w 12192000"/>
              <a:gd name="connsiteY115" fmla="*/ 261030 h 4939827"/>
              <a:gd name="connsiteX116" fmla="*/ 3074187 w 12192000"/>
              <a:gd name="connsiteY116" fmla="*/ 243226 h 4939827"/>
              <a:gd name="connsiteX117" fmla="*/ 3103677 w 12192000"/>
              <a:gd name="connsiteY117" fmla="*/ 209527 h 4939827"/>
              <a:gd name="connsiteX118" fmla="*/ 3126759 w 12192000"/>
              <a:gd name="connsiteY118" fmla="*/ 211226 h 4939827"/>
              <a:gd name="connsiteX119" fmla="*/ 3164020 w 12192000"/>
              <a:gd name="connsiteY119" fmla="*/ 212779 h 4939827"/>
              <a:gd name="connsiteX120" fmla="*/ 3285019 w 12192000"/>
              <a:gd name="connsiteY120" fmla="*/ 220535 h 4939827"/>
              <a:gd name="connsiteX121" fmla="*/ 3365154 w 12192000"/>
              <a:gd name="connsiteY121" fmla="*/ 226416 h 4939827"/>
              <a:gd name="connsiteX122" fmla="*/ 3367507 w 12192000"/>
              <a:gd name="connsiteY122" fmla="*/ 225416 h 4939827"/>
              <a:gd name="connsiteX123" fmla="*/ 3387567 w 12192000"/>
              <a:gd name="connsiteY123" fmla="*/ 227103 h 4939827"/>
              <a:gd name="connsiteX124" fmla="*/ 3498001 w 12192000"/>
              <a:gd name="connsiteY124" fmla="*/ 231941 h 4939827"/>
              <a:gd name="connsiteX125" fmla="*/ 3561557 w 12192000"/>
              <a:gd name="connsiteY125" fmla="*/ 228095 h 4939827"/>
              <a:gd name="connsiteX126" fmla="*/ 3611920 w 12192000"/>
              <a:gd name="connsiteY126" fmla="*/ 218094 h 4939827"/>
              <a:gd name="connsiteX127" fmla="*/ 3620528 w 12192000"/>
              <a:gd name="connsiteY127" fmla="*/ 218788 h 4939827"/>
              <a:gd name="connsiteX128" fmla="*/ 3620766 w 12192000"/>
              <a:gd name="connsiteY128" fmla="*/ 218511 h 4939827"/>
              <a:gd name="connsiteX129" fmla="*/ 3629977 w 12192000"/>
              <a:gd name="connsiteY129" fmla="*/ 218664 h 4939827"/>
              <a:gd name="connsiteX130" fmla="*/ 3636217 w 12192000"/>
              <a:gd name="connsiteY130" fmla="*/ 220048 h 4939827"/>
              <a:gd name="connsiteX131" fmla="*/ 3709484 w 12192000"/>
              <a:gd name="connsiteY131" fmla="*/ 186927 h 4939827"/>
              <a:gd name="connsiteX132" fmla="*/ 3761342 w 12192000"/>
              <a:gd name="connsiteY132" fmla="*/ 177474 h 4939827"/>
              <a:gd name="connsiteX133" fmla="*/ 3799748 w 12192000"/>
              <a:gd name="connsiteY133" fmla="*/ 167154 h 4939827"/>
              <a:gd name="connsiteX134" fmla="*/ 3922756 w 12192000"/>
              <a:gd name="connsiteY134" fmla="*/ 194044 h 4939827"/>
              <a:gd name="connsiteX135" fmla="*/ 4028476 w 12192000"/>
              <a:gd name="connsiteY135" fmla="*/ 223679 h 4939827"/>
              <a:gd name="connsiteX136" fmla="*/ 4191582 w 12192000"/>
              <a:gd name="connsiteY136" fmla="*/ 238952 h 4939827"/>
              <a:gd name="connsiteX137" fmla="*/ 4251024 w 12192000"/>
              <a:gd name="connsiteY137" fmla="*/ 240874 h 4939827"/>
              <a:gd name="connsiteX138" fmla="*/ 4355275 w 12192000"/>
              <a:gd name="connsiteY138" fmla="*/ 260205 h 4939827"/>
              <a:gd name="connsiteX139" fmla="*/ 4423807 w 12192000"/>
              <a:gd name="connsiteY139" fmla="*/ 270366 h 4939827"/>
              <a:gd name="connsiteX140" fmla="*/ 4558432 w 12192000"/>
              <a:gd name="connsiteY140" fmla="*/ 269194 h 4939827"/>
              <a:gd name="connsiteX141" fmla="*/ 4635061 w 12192000"/>
              <a:gd name="connsiteY141" fmla="*/ 280682 h 4939827"/>
              <a:gd name="connsiteX142" fmla="*/ 4807427 w 12192000"/>
              <a:gd name="connsiteY142" fmla="*/ 276835 h 4939827"/>
              <a:gd name="connsiteX143" fmla="*/ 5028933 w 12192000"/>
              <a:gd name="connsiteY143" fmla="*/ 183887 h 4939827"/>
              <a:gd name="connsiteX144" fmla="*/ 5093642 w 12192000"/>
              <a:gd name="connsiteY144" fmla="*/ 177214 h 4939827"/>
              <a:gd name="connsiteX145" fmla="*/ 5102642 w 12192000"/>
              <a:gd name="connsiteY145" fmla="*/ 186816 h 4939827"/>
              <a:gd name="connsiteX146" fmla="*/ 5193590 w 12192000"/>
              <a:gd name="connsiteY146" fmla="*/ 156458 h 4939827"/>
              <a:gd name="connsiteX147" fmla="*/ 5323922 w 12192000"/>
              <a:gd name="connsiteY147" fmla="*/ 146332 h 4939827"/>
              <a:gd name="connsiteX148" fmla="*/ 5421860 w 12192000"/>
              <a:gd name="connsiteY148" fmla="*/ 167298 h 4939827"/>
              <a:gd name="connsiteX149" fmla="*/ 5476948 w 12192000"/>
              <a:gd name="connsiteY149" fmla="*/ 173249 h 4939827"/>
              <a:gd name="connsiteX150" fmla="*/ 5516842 w 12192000"/>
              <a:gd name="connsiteY150" fmla="*/ 184018 h 4939827"/>
              <a:gd name="connsiteX151" fmla="*/ 5619415 w 12192000"/>
              <a:gd name="connsiteY151" fmla="*/ 176781 h 4939827"/>
              <a:gd name="connsiteX152" fmla="*/ 5789867 w 12192000"/>
              <a:gd name="connsiteY152" fmla="*/ 150304 h 4939827"/>
              <a:gd name="connsiteX153" fmla="*/ 5825953 w 12192000"/>
              <a:gd name="connsiteY153" fmla="*/ 147907 h 4939827"/>
              <a:gd name="connsiteX154" fmla="*/ 5856168 w 12192000"/>
              <a:gd name="connsiteY154" fmla="*/ 158719 h 4939827"/>
              <a:gd name="connsiteX155" fmla="*/ 5862476 w 12192000"/>
              <a:gd name="connsiteY155" fmla="*/ 172447 h 4939827"/>
              <a:gd name="connsiteX156" fmla="*/ 5882195 w 12192000"/>
              <a:gd name="connsiteY156" fmla="*/ 173195 h 4939827"/>
              <a:gd name="connsiteX157" fmla="*/ 5887271 w 12192000"/>
              <a:gd name="connsiteY157" fmla="*/ 176084 h 4939827"/>
              <a:gd name="connsiteX158" fmla="*/ 5921577 w 12192000"/>
              <a:gd name="connsiteY158" fmla="*/ 169858 h 4939827"/>
              <a:gd name="connsiteX159" fmla="*/ 5983240 w 12192000"/>
              <a:gd name="connsiteY159" fmla="*/ 152755 h 4939827"/>
              <a:gd name="connsiteX160" fmla="*/ 6152287 w 12192000"/>
              <a:gd name="connsiteY160" fmla="*/ 116736 h 4939827"/>
              <a:gd name="connsiteX161" fmla="*/ 6415830 w 12192000"/>
              <a:gd name="connsiteY161" fmla="*/ 136006 h 4939827"/>
              <a:gd name="connsiteX162" fmla="*/ 6756965 w 12192000"/>
              <a:gd name="connsiteY162" fmla="*/ 57636 h 4939827"/>
              <a:gd name="connsiteX163" fmla="*/ 6819400 w 12192000"/>
              <a:gd name="connsiteY163" fmla="*/ 30742 h 4939827"/>
              <a:gd name="connsiteX164" fmla="*/ 6986370 w 12192000"/>
              <a:gd name="connsiteY164" fmla="*/ 12659 h 4939827"/>
              <a:gd name="connsiteX165" fmla="*/ 6989536 w 12192000"/>
              <a:gd name="connsiteY165" fmla="*/ 14528 h 4939827"/>
              <a:gd name="connsiteX166" fmla="*/ 7015933 w 12192000"/>
              <a:gd name="connsiteY166" fmla="*/ 9653 h 4939827"/>
              <a:gd name="connsiteX167" fmla="*/ 7020592 w 12192000"/>
              <a:gd name="connsiteY167" fmla="*/ 1651 h 4939827"/>
              <a:gd name="connsiteX168" fmla="*/ 7025905 w 12192000"/>
              <a:gd name="connsiteY168"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52584 w 12192000"/>
              <a:gd name="connsiteY17" fmla="*/ 170181 h 4939827"/>
              <a:gd name="connsiteX18" fmla="*/ 8009534 w 12192000"/>
              <a:gd name="connsiteY18" fmla="*/ 176441 h 4939827"/>
              <a:gd name="connsiteX19" fmla="*/ 8058681 w 12192000"/>
              <a:gd name="connsiteY19" fmla="*/ 219431 h 4939827"/>
              <a:gd name="connsiteX20" fmla="*/ 8126175 w 12192000"/>
              <a:gd name="connsiteY20" fmla="*/ 240005 h 4939827"/>
              <a:gd name="connsiteX21" fmla="*/ 8166439 w 12192000"/>
              <a:gd name="connsiteY21" fmla="*/ 252699 h 4939827"/>
              <a:gd name="connsiteX22" fmla="*/ 8281371 w 12192000"/>
              <a:gd name="connsiteY22" fmla="*/ 256875 h 4939827"/>
              <a:gd name="connsiteX23" fmla="*/ 8381609 w 12192000"/>
              <a:gd name="connsiteY23" fmla="*/ 240618 h 4939827"/>
              <a:gd name="connsiteX24" fmla="*/ 8406759 w 12192000"/>
              <a:gd name="connsiteY24" fmla="*/ 232517 h 4939827"/>
              <a:gd name="connsiteX25" fmla="*/ 8426506 w 12192000"/>
              <a:gd name="connsiteY25" fmla="*/ 241842 h 4939827"/>
              <a:gd name="connsiteX26" fmla="*/ 8427949 w 12192000"/>
              <a:gd name="connsiteY26" fmla="*/ 240981 h 4939827"/>
              <a:gd name="connsiteX27" fmla="*/ 8441468 w 12192000"/>
              <a:gd name="connsiteY27" fmla="*/ 241157 h 4939827"/>
              <a:gd name="connsiteX28" fmla="*/ 8565757 w 12192000"/>
              <a:gd name="connsiteY28" fmla="*/ 255317 h 4939827"/>
              <a:gd name="connsiteX29" fmla="*/ 8573171 w 12192000"/>
              <a:gd name="connsiteY29" fmla="*/ 258426 h 4939827"/>
              <a:gd name="connsiteX30" fmla="*/ 8573548 w 12192000"/>
              <a:gd name="connsiteY30" fmla="*/ 258241 h 4939827"/>
              <a:gd name="connsiteX31" fmla="*/ 8581827 w 12192000"/>
              <a:gd name="connsiteY31" fmla="*/ 261028 h 4939827"/>
              <a:gd name="connsiteX32" fmla="*/ 8586687 w 12192000"/>
              <a:gd name="connsiteY32" fmla="*/ 264089 h 4939827"/>
              <a:gd name="connsiteX33" fmla="*/ 8601067 w 12192000"/>
              <a:gd name="connsiteY33" fmla="*/ 270114 h 4939827"/>
              <a:gd name="connsiteX34" fmla="*/ 8672650 w 12192000"/>
              <a:gd name="connsiteY34" fmla="*/ 254821 h 4939827"/>
              <a:gd name="connsiteX35" fmla="*/ 8785543 w 12192000"/>
              <a:gd name="connsiteY35" fmla="*/ 263406 h 4939827"/>
              <a:gd name="connsiteX36" fmla="*/ 8830588 w 12192000"/>
              <a:gd name="connsiteY36" fmla="*/ 265483 h 4939827"/>
              <a:gd name="connsiteX37" fmla="*/ 8905142 w 12192000"/>
              <a:gd name="connsiteY37" fmla="*/ 264958 h 4939827"/>
              <a:gd name="connsiteX38" fmla="*/ 8968582 w 12192000"/>
              <a:gd name="connsiteY38" fmla="*/ 262728 h 4939827"/>
              <a:gd name="connsiteX39" fmla="*/ 8972994 w 12192000"/>
              <a:gd name="connsiteY39" fmla="*/ 263284 h 4939827"/>
              <a:gd name="connsiteX40" fmla="*/ 9004605 w 12192000"/>
              <a:gd name="connsiteY40" fmla="*/ 258041 h 4939827"/>
              <a:gd name="connsiteX41" fmla="*/ 9016165 w 12192000"/>
              <a:gd name="connsiteY41" fmla="*/ 261258 h 4939827"/>
              <a:gd name="connsiteX42" fmla="*/ 9043297 w 12192000"/>
              <a:gd name="connsiteY42" fmla="*/ 281547 h 4939827"/>
              <a:gd name="connsiteX43" fmla="*/ 9048315 w 12192000"/>
              <a:gd name="connsiteY43" fmla="*/ 279264 h 4939827"/>
              <a:gd name="connsiteX44" fmla="*/ 9054706 w 12192000"/>
              <a:gd name="connsiteY44" fmla="*/ 278538 h 4939827"/>
              <a:gd name="connsiteX45" fmla="*/ 9070919 w 12192000"/>
              <a:gd name="connsiteY45" fmla="*/ 281810 h 4939827"/>
              <a:gd name="connsiteX46" fmla="*/ 9076813 w 12192000"/>
              <a:gd name="connsiteY46" fmla="*/ 283909 h 4939827"/>
              <a:gd name="connsiteX47" fmla="*/ 9085871 w 12192000"/>
              <a:gd name="connsiteY47" fmla="*/ 285133 h 4939827"/>
              <a:gd name="connsiteX48" fmla="*/ 9086159 w 12192000"/>
              <a:gd name="connsiteY48" fmla="*/ 284887 h 4939827"/>
              <a:gd name="connsiteX49" fmla="*/ 9134606 w 12192000"/>
              <a:gd name="connsiteY49" fmla="*/ 288168 h 4939827"/>
              <a:gd name="connsiteX50" fmla="*/ 9195590 w 12192000"/>
              <a:gd name="connsiteY50" fmla="*/ 279568 h 4939827"/>
              <a:gd name="connsiteX51" fmla="*/ 9219336 w 12192000"/>
              <a:gd name="connsiteY51" fmla="*/ 278133 h 4939827"/>
              <a:gd name="connsiteX52" fmla="*/ 9232362 w 12192000"/>
              <a:gd name="connsiteY52" fmla="*/ 275894 h 4939827"/>
              <a:gd name="connsiteX53" fmla="*/ 9233396 w 12192000"/>
              <a:gd name="connsiteY53" fmla="*/ 274803 h 4939827"/>
              <a:gd name="connsiteX54" fmla="*/ 9256213 w 12192000"/>
              <a:gd name="connsiteY54" fmla="*/ 281576 h 4939827"/>
              <a:gd name="connsiteX55" fmla="*/ 9262377 w 12192000"/>
              <a:gd name="connsiteY55" fmla="*/ 286635 h 4939827"/>
              <a:gd name="connsiteX56" fmla="*/ 9287089 w 12192000"/>
              <a:gd name="connsiteY56" fmla="*/ 303891 h 4939827"/>
              <a:gd name="connsiteX57" fmla="*/ 9371484 w 12192000"/>
              <a:gd name="connsiteY57" fmla="*/ 329634 h 4939827"/>
              <a:gd name="connsiteX58" fmla="*/ 9404829 w 12192000"/>
              <a:gd name="connsiteY58" fmla="*/ 339038 h 4939827"/>
              <a:gd name="connsiteX59" fmla="*/ 9427021 w 12192000"/>
              <a:gd name="connsiteY59" fmla="*/ 358784 h 4939827"/>
              <a:gd name="connsiteX60" fmla="*/ 9670844 w 12192000"/>
              <a:gd name="connsiteY60" fmla="*/ 405128 h 4939827"/>
              <a:gd name="connsiteX61" fmla="*/ 9816083 w 12192000"/>
              <a:gd name="connsiteY61" fmla="*/ 416573 h 4939827"/>
              <a:gd name="connsiteX62" fmla="*/ 9936741 w 12192000"/>
              <a:gd name="connsiteY62" fmla="*/ 437044 h 4939827"/>
              <a:gd name="connsiteX63" fmla="*/ 10050093 w 12192000"/>
              <a:gd name="connsiteY63" fmla="*/ 443783 h 4939827"/>
              <a:gd name="connsiteX64" fmla="*/ 10130090 w 12192000"/>
              <a:gd name="connsiteY64" fmla="*/ 459520 h 4939827"/>
              <a:gd name="connsiteX65" fmla="*/ 10173456 w 12192000"/>
              <a:gd name="connsiteY65" fmla="*/ 457749 h 4939827"/>
              <a:gd name="connsiteX66" fmla="*/ 10218232 w 12192000"/>
              <a:gd name="connsiteY66" fmla="*/ 459820 h 4939827"/>
              <a:gd name="connsiteX67" fmla="*/ 10354176 w 12192000"/>
              <a:gd name="connsiteY67" fmla="*/ 471377 h 4939827"/>
              <a:gd name="connsiteX68" fmla="*/ 10430681 w 12192000"/>
              <a:gd name="connsiteY68" fmla="*/ 481226 h 4939827"/>
              <a:gd name="connsiteX69" fmla="*/ 10478169 w 12192000"/>
              <a:gd name="connsiteY69" fmla="*/ 481774 h 4939827"/>
              <a:gd name="connsiteX70" fmla="*/ 10540907 w 12192000"/>
              <a:gd name="connsiteY70" fmla="*/ 485607 h 4939827"/>
              <a:gd name="connsiteX71" fmla="*/ 10614941 w 12192000"/>
              <a:gd name="connsiteY71" fmla="*/ 487592 h 4939827"/>
              <a:gd name="connsiteX72" fmla="*/ 10674098 w 12192000"/>
              <a:gd name="connsiteY72" fmla="*/ 521656 h 4939827"/>
              <a:gd name="connsiteX73" fmla="*/ 10874834 w 12192000"/>
              <a:gd name="connsiteY73" fmla="*/ 574867 h 4939827"/>
              <a:gd name="connsiteX74" fmla="*/ 10944981 w 12192000"/>
              <a:gd name="connsiteY74" fmla="*/ 615042 h 4939827"/>
              <a:gd name="connsiteX75" fmla="*/ 11006376 w 12192000"/>
              <a:gd name="connsiteY75" fmla="*/ 645957 h 4939827"/>
              <a:gd name="connsiteX76" fmla="*/ 11076308 w 12192000"/>
              <a:gd name="connsiteY76" fmla="*/ 675698 h 4939827"/>
              <a:gd name="connsiteX77" fmla="*/ 11148789 w 12192000"/>
              <a:gd name="connsiteY77" fmla="*/ 685041 h 4939827"/>
              <a:gd name="connsiteX78" fmla="*/ 11249129 w 12192000"/>
              <a:gd name="connsiteY78" fmla="*/ 684218 h 4939827"/>
              <a:gd name="connsiteX79" fmla="*/ 11299915 w 12192000"/>
              <a:gd name="connsiteY79" fmla="*/ 692177 h 4939827"/>
              <a:gd name="connsiteX80" fmla="*/ 11386973 w 12192000"/>
              <a:gd name="connsiteY80" fmla="*/ 708209 h 4939827"/>
              <a:gd name="connsiteX81" fmla="*/ 11500105 w 12192000"/>
              <a:gd name="connsiteY81" fmla="*/ 735014 h 4939827"/>
              <a:gd name="connsiteX82" fmla="*/ 11621735 w 12192000"/>
              <a:gd name="connsiteY82" fmla="*/ 789584 h 4939827"/>
              <a:gd name="connsiteX83" fmla="*/ 11691200 w 12192000"/>
              <a:gd name="connsiteY83" fmla="*/ 867902 h 4939827"/>
              <a:gd name="connsiteX84" fmla="*/ 11819427 w 12192000"/>
              <a:gd name="connsiteY84" fmla="*/ 911634 h 4939827"/>
              <a:gd name="connsiteX85" fmla="*/ 11969720 w 12192000"/>
              <a:gd name="connsiteY85" fmla="*/ 964737 h 4939827"/>
              <a:gd name="connsiteX86" fmla="*/ 12055766 w 12192000"/>
              <a:gd name="connsiteY86" fmla="*/ 991268 h 4939827"/>
              <a:gd name="connsiteX87" fmla="*/ 12171539 w 12192000"/>
              <a:gd name="connsiteY87" fmla="*/ 995427 h 4939827"/>
              <a:gd name="connsiteX88" fmla="*/ 12187831 w 12192000"/>
              <a:gd name="connsiteY88" fmla="*/ 996580 h 4939827"/>
              <a:gd name="connsiteX89" fmla="*/ 12192000 w 12192000"/>
              <a:gd name="connsiteY89" fmla="*/ 996726 h 4939827"/>
              <a:gd name="connsiteX90" fmla="*/ 12192000 w 12192000"/>
              <a:gd name="connsiteY90" fmla="*/ 4939827 h 4939827"/>
              <a:gd name="connsiteX91" fmla="*/ 0 w 12192000"/>
              <a:gd name="connsiteY91" fmla="*/ 4939827 h 4939827"/>
              <a:gd name="connsiteX92" fmla="*/ 0 w 12192000"/>
              <a:gd name="connsiteY92" fmla="*/ 512043 h 4939827"/>
              <a:gd name="connsiteX93" fmla="*/ 7381 w 12192000"/>
              <a:gd name="connsiteY93" fmla="*/ 512580 h 4939827"/>
              <a:gd name="connsiteX94" fmla="*/ 100029 w 12192000"/>
              <a:gd name="connsiteY94" fmla="*/ 504758 h 4939827"/>
              <a:gd name="connsiteX95" fmla="*/ 155244 w 12192000"/>
              <a:gd name="connsiteY95" fmla="*/ 525130 h 4939827"/>
              <a:gd name="connsiteX96" fmla="*/ 254366 w 12192000"/>
              <a:gd name="connsiteY96" fmla="*/ 534449 h 4939827"/>
              <a:gd name="connsiteX97" fmla="*/ 447292 w 12192000"/>
              <a:gd name="connsiteY97" fmla="*/ 542725 h 4939827"/>
              <a:gd name="connsiteX98" fmla="*/ 628105 w 12192000"/>
              <a:gd name="connsiteY98" fmla="*/ 547853 h 4939827"/>
              <a:gd name="connsiteX99" fmla="*/ 783146 w 12192000"/>
              <a:gd name="connsiteY99" fmla="*/ 591799 h 4939827"/>
              <a:gd name="connsiteX100" fmla="*/ 1043676 w 12192000"/>
              <a:gd name="connsiteY100" fmla="*/ 591887 h 4939827"/>
              <a:gd name="connsiteX101" fmla="*/ 1281816 w 12192000"/>
              <a:gd name="connsiteY101" fmla="*/ 520946 h 4939827"/>
              <a:gd name="connsiteX102" fmla="*/ 1486347 w 12192000"/>
              <a:gd name="connsiteY102" fmla="*/ 487310 h 4939827"/>
              <a:gd name="connsiteX103" fmla="*/ 1568079 w 12192000"/>
              <a:gd name="connsiteY103" fmla="*/ 462531 h 4939827"/>
              <a:gd name="connsiteX104" fmla="*/ 1622516 w 12192000"/>
              <a:gd name="connsiteY104" fmla="*/ 466058 h 4939827"/>
              <a:gd name="connsiteX105" fmla="*/ 1655457 w 12192000"/>
              <a:gd name="connsiteY105" fmla="*/ 465359 h 4939827"/>
              <a:gd name="connsiteX106" fmla="*/ 1717454 w 12192000"/>
              <a:gd name="connsiteY106" fmla="*/ 417203 h 4939827"/>
              <a:gd name="connsiteX107" fmla="*/ 1913794 w 12192000"/>
              <a:gd name="connsiteY107" fmla="*/ 365255 h 4939827"/>
              <a:gd name="connsiteX108" fmla="*/ 2129762 w 12192000"/>
              <a:gd name="connsiteY108" fmla="*/ 367832 h 4939827"/>
              <a:gd name="connsiteX109" fmla="*/ 2376970 w 12192000"/>
              <a:gd name="connsiteY109" fmla="*/ 350129 h 4939827"/>
              <a:gd name="connsiteX110" fmla="*/ 2480155 w 12192000"/>
              <a:gd name="connsiteY110" fmla="*/ 359227 h 4939827"/>
              <a:gd name="connsiteX111" fmla="*/ 2586782 w 12192000"/>
              <a:gd name="connsiteY111" fmla="*/ 339352 h 4939827"/>
              <a:gd name="connsiteX112" fmla="*/ 2654496 w 12192000"/>
              <a:gd name="connsiteY112" fmla="*/ 315431 h 4939827"/>
              <a:gd name="connsiteX113" fmla="*/ 2788947 w 12192000"/>
              <a:gd name="connsiteY113" fmla="*/ 250375 h 4939827"/>
              <a:gd name="connsiteX114" fmla="*/ 2885389 w 12192000"/>
              <a:gd name="connsiteY114" fmla="*/ 255259 h 4939827"/>
              <a:gd name="connsiteX115" fmla="*/ 3045916 w 12192000"/>
              <a:gd name="connsiteY115" fmla="*/ 261030 h 4939827"/>
              <a:gd name="connsiteX116" fmla="*/ 3103677 w 12192000"/>
              <a:gd name="connsiteY116" fmla="*/ 209527 h 4939827"/>
              <a:gd name="connsiteX117" fmla="*/ 3126759 w 12192000"/>
              <a:gd name="connsiteY117" fmla="*/ 211226 h 4939827"/>
              <a:gd name="connsiteX118" fmla="*/ 3164020 w 12192000"/>
              <a:gd name="connsiteY118" fmla="*/ 212779 h 4939827"/>
              <a:gd name="connsiteX119" fmla="*/ 3285019 w 12192000"/>
              <a:gd name="connsiteY119" fmla="*/ 220535 h 4939827"/>
              <a:gd name="connsiteX120" fmla="*/ 3365154 w 12192000"/>
              <a:gd name="connsiteY120" fmla="*/ 226416 h 4939827"/>
              <a:gd name="connsiteX121" fmla="*/ 3367507 w 12192000"/>
              <a:gd name="connsiteY121" fmla="*/ 225416 h 4939827"/>
              <a:gd name="connsiteX122" fmla="*/ 3387567 w 12192000"/>
              <a:gd name="connsiteY122" fmla="*/ 227103 h 4939827"/>
              <a:gd name="connsiteX123" fmla="*/ 3498001 w 12192000"/>
              <a:gd name="connsiteY123" fmla="*/ 231941 h 4939827"/>
              <a:gd name="connsiteX124" fmla="*/ 3561557 w 12192000"/>
              <a:gd name="connsiteY124" fmla="*/ 228095 h 4939827"/>
              <a:gd name="connsiteX125" fmla="*/ 3611920 w 12192000"/>
              <a:gd name="connsiteY125" fmla="*/ 218094 h 4939827"/>
              <a:gd name="connsiteX126" fmla="*/ 3620528 w 12192000"/>
              <a:gd name="connsiteY126" fmla="*/ 218788 h 4939827"/>
              <a:gd name="connsiteX127" fmla="*/ 3620766 w 12192000"/>
              <a:gd name="connsiteY127" fmla="*/ 218511 h 4939827"/>
              <a:gd name="connsiteX128" fmla="*/ 3629977 w 12192000"/>
              <a:gd name="connsiteY128" fmla="*/ 218664 h 4939827"/>
              <a:gd name="connsiteX129" fmla="*/ 3636217 w 12192000"/>
              <a:gd name="connsiteY129" fmla="*/ 220048 h 4939827"/>
              <a:gd name="connsiteX130" fmla="*/ 3709484 w 12192000"/>
              <a:gd name="connsiteY130" fmla="*/ 186927 h 4939827"/>
              <a:gd name="connsiteX131" fmla="*/ 3761342 w 12192000"/>
              <a:gd name="connsiteY131" fmla="*/ 177474 h 4939827"/>
              <a:gd name="connsiteX132" fmla="*/ 3799748 w 12192000"/>
              <a:gd name="connsiteY132" fmla="*/ 167154 h 4939827"/>
              <a:gd name="connsiteX133" fmla="*/ 3922756 w 12192000"/>
              <a:gd name="connsiteY133" fmla="*/ 194044 h 4939827"/>
              <a:gd name="connsiteX134" fmla="*/ 4028476 w 12192000"/>
              <a:gd name="connsiteY134" fmla="*/ 223679 h 4939827"/>
              <a:gd name="connsiteX135" fmla="*/ 4191582 w 12192000"/>
              <a:gd name="connsiteY135" fmla="*/ 238952 h 4939827"/>
              <a:gd name="connsiteX136" fmla="*/ 4251024 w 12192000"/>
              <a:gd name="connsiteY136" fmla="*/ 240874 h 4939827"/>
              <a:gd name="connsiteX137" fmla="*/ 4355275 w 12192000"/>
              <a:gd name="connsiteY137" fmla="*/ 260205 h 4939827"/>
              <a:gd name="connsiteX138" fmla="*/ 4423807 w 12192000"/>
              <a:gd name="connsiteY138" fmla="*/ 270366 h 4939827"/>
              <a:gd name="connsiteX139" fmla="*/ 4558432 w 12192000"/>
              <a:gd name="connsiteY139" fmla="*/ 269194 h 4939827"/>
              <a:gd name="connsiteX140" fmla="*/ 4635061 w 12192000"/>
              <a:gd name="connsiteY140" fmla="*/ 280682 h 4939827"/>
              <a:gd name="connsiteX141" fmla="*/ 4807427 w 12192000"/>
              <a:gd name="connsiteY141" fmla="*/ 276835 h 4939827"/>
              <a:gd name="connsiteX142" fmla="*/ 5028933 w 12192000"/>
              <a:gd name="connsiteY142" fmla="*/ 183887 h 4939827"/>
              <a:gd name="connsiteX143" fmla="*/ 5093642 w 12192000"/>
              <a:gd name="connsiteY143" fmla="*/ 177214 h 4939827"/>
              <a:gd name="connsiteX144" fmla="*/ 5102642 w 12192000"/>
              <a:gd name="connsiteY144" fmla="*/ 186816 h 4939827"/>
              <a:gd name="connsiteX145" fmla="*/ 5193590 w 12192000"/>
              <a:gd name="connsiteY145" fmla="*/ 156458 h 4939827"/>
              <a:gd name="connsiteX146" fmla="*/ 5323922 w 12192000"/>
              <a:gd name="connsiteY146" fmla="*/ 146332 h 4939827"/>
              <a:gd name="connsiteX147" fmla="*/ 5421860 w 12192000"/>
              <a:gd name="connsiteY147" fmla="*/ 167298 h 4939827"/>
              <a:gd name="connsiteX148" fmla="*/ 5476948 w 12192000"/>
              <a:gd name="connsiteY148" fmla="*/ 173249 h 4939827"/>
              <a:gd name="connsiteX149" fmla="*/ 5516842 w 12192000"/>
              <a:gd name="connsiteY149" fmla="*/ 184018 h 4939827"/>
              <a:gd name="connsiteX150" fmla="*/ 5619415 w 12192000"/>
              <a:gd name="connsiteY150" fmla="*/ 176781 h 4939827"/>
              <a:gd name="connsiteX151" fmla="*/ 5789867 w 12192000"/>
              <a:gd name="connsiteY151" fmla="*/ 150304 h 4939827"/>
              <a:gd name="connsiteX152" fmla="*/ 5825953 w 12192000"/>
              <a:gd name="connsiteY152" fmla="*/ 147907 h 4939827"/>
              <a:gd name="connsiteX153" fmla="*/ 5856168 w 12192000"/>
              <a:gd name="connsiteY153" fmla="*/ 158719 h 4939827"/>
              <a:gd name="connsiteX154" fmla="*/ 5862476 w 12192000"/>
              <a:gd name="connsiteY154" fmla="*/ 172447 h 4939827"/>
              <a:gd name="connsiteX155" fmla="*/ 5882195 w 12192000"/>
              <a:gd name="connsiteY155" fmla="*/ 173195 h 4939827"/>
              <a:gd name="connsiteX156" fmla="*/ 5887271 w 12192000"/>
              <a:gd name="connsiteY156" fmla="*/ 176084 h 4939827"/>
              <a:gd name="connsiteX157" fmla="*/ 5921577 w 12192000"/>
              <a:gd name="connsiteY157" fmla="*/ 169858 h 4939827"/>
              <a:gd name="connsiteX158" fmla="*/ 5983240 w 12192000"/>
              <a:gd name="connsiteY158" fmla="*/ 152755 h 4939827"/>
              <a:gd name="connsiteX159" fmla="*/ 6152287 w 12192000"/>
              <a:gd name="connsiteY159" fmla="*/ 116736 h 4939827"/>
              <a:gd name="connsiteX160" fmla="*/ 6415830 w 12192000"/>
              <a:gd name="connsiteY160" fmla="*/ 136006 h 4939827"/>
              <a:gd name="connsiteX161" fmla="*/ 6756965 w 12192000"/>
              <a:gd name="connsiteY161" fmla="*/ 57636 h 4939827"/>
              <a:gd name="connsiteX162" fmla="*/ 6819400 w 12192000"/>
              <a:gd name="connsiteY162" fmla="*/ 30742 h 4939827"/>
              <a:gd name="connsiteX163" fmla="*/ 6986370 w 12192000"/>
              <a:gd name="connsiteY163" fmla="*/ 12659 h 4939827"/>
              <a:gd name="connsiteX164" fmla="*/ 6989536 w 12192000"/>
              <a:gd name="connsiteY164" fmla="*/ 14528 h 4939827"/>
              <a:gd name="connsiteX165" fmla="*/ 7015933 w 12192000"/>
              <a:gd name="connsiteY165" fmla="*/ 9653 h 4939827"/>
              <a:gd name="connsiteX166" fmla="*/ 7020592 w 12192000"/>
              <a:gd name="connsiteY166" fmla="*/ 1651 h 4939827"/>
              <a:gd name="connsiteX167" fmla="*/ 7025905 w 12192000"/>
              <a:gd name="connsiteY167"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52584 w 12192000"/>
              <a:gd name="connsiteY17" fmla="*/ 170181 h 4939827"/>
              <a:gd name="connsiteX18" fmla="*/ 8009534 w 12192000"/>
              <a:gd name="connsiteY18" fmla="*/ 176441 h 4939827"/>
              <a:gd name="connsiteX19" fmla="*/ 8058681 w 12192000"/>
              <a:gd name="connsiteY19" fmla="*/ 219431 h 4939827"/>
              <a:gd name="connsiteX20" fmla="*/ 8126175 w 12192000"/>
              <a:gd name="connsiteY20" fmla="*/ 240005 h 4939827"/>
              <a:gd name="connsiteX21" fmla="*/ 8166439 w 12192000"/>
              <a:gd name="connsiteY21" fmla="*/ 252699 h 4939827"/>
              <a:gd name="connsiteX22" fmla="*/ 8281371 w 12192000"/>
              <a:gd name="connsiteY22" fmla="*/ 256875 h 4939827"/>
              <a:gd name="connsiteX23" fmla="*/ 8381609 w 12192000"/>
              <a:gd name="connsiteY23" fmla="*/ 240618 h 4939827"/>
              <a:gd name="connsiteX24" fmla="*/ 8406759 w 12192000"/>
              <a:gd name="connsiteY24" fmla="*/ 232517 h 4939827"/>
              <a:gd name="connsiteX25" fmla="*/ 8426506 w 12192000"/>
              <a:gd name="connsiteY25" fmla="*/ 241842 h 4939827"/>
              <a:gd name="connsiteX26" fmla="*/ 8427949 w 12192000"/>
              <a:gd name="connsiteY26" fmla="*/ 240981 h 4939827"/>
              <a:gd name="connsiteX27" fmla="*/ 8441468 w 12192000"/>
              <a:gd name="connsiteY27" fmla="*/ 241157 h 4939827"/>
              <a:gd name="connsiteX28" fmla="*/ 8565757 w 12192000"/>
              <a:gd name="connsiteY28" fmla="*/ 255317 h 4939827"/>
              <a:gd name="connsiteX29" fmla="*/ 8573171 w 12192000"/>
              <a:gd name="connsiteY29" fmla="*/ 258426 h 4939827"/>
              <a:gd name="connsiteX30" fmla="*/ 8573548 w 12192000"/>
              <a:gd name="connsiteY30" fmla="*/ 258241 h 4939827"/>
              <a:gd name="connsiteX31" fmla="*/ 8581827 w 12192000"/>
              <a:gd name="connsiteY31" fmla="*/ 261028 h 4939827"/>
              <a:gd name="connsiteX32" fmla="*/ 8586687 w 12192000"/>
              <a:gd name="connsiteY32" fmla="*/ 264089 h 4939827"/>
              <a:gd name="connsiteX33" fmla="*/ 8601067 w 12192000"/>
              <a:gd name="connsiteY33" fmla="*/ 270114 h 4939827"/>
              <a:gd name="connsiteX34" fmla="*/ 8672650 w 12192000"/>
              <a:gd name="connsiteY34" fmla="*/ 254821 h 4939827"/>
              <a:gd name="connsiteX35" fmla="*/ 8785543 w 12192000"/>
              <a:gd name="connsiteY35" fmla="*/ 263406 h 4939827"/>
              <a:gd name="connsiteX36" fmla="*/ 8830588 w 12192000"/>
              <a:gd name="connsiteY36" fmla="*/ 265483 h 4939827"/>
              <a:gd name="connsiteX37" fmla="*/ 8905142 w 12192000"/>
              <a:gd name="connsiteY37" fmla="*/ 264958 h 4939827"/>
              <a:gd name="connsiteX38" fmla="*/ 8968582 w 12192000"/>
              <a:gd name="connsiteY38" fmla="*/ 262728 h 4939827"/>
              <a:gd name="connsiteX39" fmla="*/ 8972994 w 12192000"/>
              <a:gd name="connsiteY39" fmla="*/ 263284 h 4939827"/>
              <a:gd name="connsiteX40" fmla="*/ 9004605 w 12192000"/>
              <a:gd name="connsiteY40" fmla="*/ 258041 h 4939827"/>
              <a:gd name="connsiteX41" fmla="*/ 9016165 w 12192000"/>
              <a:gd name="connsiteY41" fmla="*/ 261258 h 4939827"/>
              <a:gd name="connsiteX42" fmla="*/ 9043297 w 12192000"/>
              <a:gd name="connsiteY42" fmla="*/ 281547 h 4939827"/>
              <a:gd name="connsiteX43" fmla="*/ 9048315 w 12192000"/>
              <a:gd name="connsiteY43" fmla="*/ 279264 h 4939827"/>
              <a:gd name="connsiteX44" fmla="*/ 9054706 w 12192000"/>
              <a:gd name="connsiteY44" fmla="*/ 278538 h 4939827"/>
              <a:gd name="connsiteX45" fmla="*/ 9070919 w 12192000"/>
              <a:gd name="connsiteY45" fmla="*/ 281810 h 4939827"/>
              <a:gd name="connsiteX46" fmla="*/ 9076813 w 12192000"/>
              <a:gd name="connsiteY46" fmla="*/ 283909 h 4939827"/>
              <a:gd name="connsiteX47" fmla="*/ 9085871 w 12192000"/>
              <a:gd name="connsiteY47" fmla="*/ 285133 h 4939827"/>
              <a:gd name="connsiteX48" fmla="*/ 9086159 w 12192000"/>
              <a:gd name="connsiteY48" fmla="*/ 284887 h 4939827"/>
              <a:gd name="connsiteX49" fmla="*/ 9134606 w 12192000"/>
              <a:gd name="connsiteY49" fmla="*/ 288168 h 4939827"/>
              <a:gd name="connsiteX50" fmla="*/ 9195590 w 12192000"/>
              <a:gd name="connsiteY50" fmla="*/ 279568 h 4939827"/>
              <a:gd name="connsiteX51" fmla="*/ 9219336 w 12192000"/>
              <a:gd name="connsiteY51" fmla="*/ 278133 h 4939827"/>
              <a:gd name="connsiteX52" fmla="*/ 9232362 w 12192000"/>
              <a:gd name="connsiteY52" fmla="*/ 275894 h 4939827"/>
              <a:gd name="connsiteX53" fmla="*/ 9233396 w 12192000"/>
              <a:gd name="connsiteY53" fmla="*/ 274803 h 4939827"/>
              <a:gd name="connsiteX54" fmla="*/ 9256213 w 12192000"/>
              <a:gd name="connsiteY54" fmla="*/ 281576 h 4939827"/>
              <a:gd name="connsiteX55" fmla="*/ 9262377 w 12192000"/>
              <a:gd name="connsiteY55" fmla="*/ 286635 h 4939827"/>
              <a:gd name="connsiteX56" fmla="*/ 9287089 w 12192000"/>
              <a:gd name="connsiteY56" fmla="*/ 303891 h 4939827"/>
              <a:gd name="connsiteX57" fmla="*/ 9371484 w 12192000"/>
              <a:gd name="connsiteY57" fmla="*/ 329634 h 4939827"/>
              <a:gd name="connsiteX58" fmla="*/ 9404829 w 12192000"/>
              <a:gd name="connsiteY58" fmla="*/ 339038 h 4939827"/>
              <a:gd name="connsiteX59" fmla="*/ 9427021 w 12192000"/>
              <a:gd name="connsiteY59" fmla="*/ 358784 h 4939827"/>
              <a:gd name="connsiteX60" fmla="*/ 9670844 w 12192000"/>
              <a:gd name="connsiteY60" fmla="*/ 405128 h 4939827"/>
              <a:gd name="connsiteX61" fmla="*/ 9816083 w 12192000"/>
              <a:gd name="connsiteY61" fmla="*/ 416573 h 4939827"/>
              <a:gd name="connsiteX62" fmla="*/ 9936741 w 12192000"/>
              <a:gd name="connsiteY62" fmla="*/ 437044 h 4939827"/>
              <a:gd name="connsiteX63" fmla="*/ 10050093 w 12192000"/>
              <a:gd name="connsiteY63" fmla="*/ 443783 h 4939827"/>
              <a:gd name="connsiteX64" fmla="*/ 10130090 w 12192000"/>
              <a:gd name="connsiteY64" fmla="*/ 459520 h 4939827"/>
              <a:gd name="connsiteX65" fmla="*/ 10173456 w 12192000"/>
              <a:gd name="connsiteY65" fmla="*/ 457749 h 4939827"/>
              <a:gd name="connsiteX66" fmla="*/ 10218232 w 12192000"/>
              <a:gd name="connsiteY66" fmla="*/ 459820 h 4939827"/>
              <a:gd name="connsiteX67" fmla="*/ 10354176 w 12192000"/>
              <a:gd name="connsiteY67" fmla="*/ 471377 h 4939827"/>
              <a:gd name="connsiteX68" fmla="*/ 10430681 w 12192000"/>
              <a:gd name="connsiteY68" fmla="*/ 481226 h 4939827"/>
              <a:gd name="connsiteX69" fmla="*/ 10478169 w 12192000"/>
              <a:gd name="connsiteY69" fmla="*/ 481774 h 4939827"/>
              <a:gd name="connsiteX70" fmla="*/ 10540907 w 12192000"/>
              <a:gd name="connsiteY70" fmla="*/ 485607 h 4939827"/>
              <a:gd name="connsiteX71" fmla="*/ 10614941 w 12192000"/>
              <a:gd name="connsiteY71" fmla="*/ 487592 h 4939827"/>
              <a:gd name="connsiteX72" fmla="*/ 10674098 w 12192000"/>
              <a:gd name="connsiteY72" fmla="*/ 521656 h 4939827"/>
              <a:gd name="connsiteX73" fmla="*/ 10874834 w 12192000"/>
              <a:gd name="connsiteY73" fmla="*/ 574867 h 4939827"/>
              <a:gd name="connsiteX74" fmla="*/ 10944981 w 12192000"/>
              <a:gd name="connsiteY74" fmla="*/ 615042 h 4939827"/>
              <a:gd name="connsiteX75" fmla="*/ 11006376 w 12192000"/>
              <a:gd name="connsiteY75" fmla="*/ 645957 h 4939827"/>
              <a:gd name="connsiteX76" fmla="*/ 11076308 w 12192000"/>
              <a:gd name="connsiteY76" fmla="*/ 675698 h 4939827"/>
              <a:gd name="connsiteX77" fmla="*/ 11148789 w 12192000"/>
              <a:gd name="connsiteY77" fmla="*/ 685041 h 4939827"/>
              <a:gd name="connsiteX78" fmla="*/ 11249129 w 12192000"/>
              <a:gd name="connsiteY78" fmla="*/ 684218 h 4939827"/>
              <a:gd name="connsiteX79" fmla="*/ 11299915 w 12192000"/>
              <a:gd name="connsiteY79" fmla="*/ 692177 h 4939827"/>
              <a:gd name="connsiteX80" fmla="*/ 11386973 w 12192000"/>
              <a:gd name="connsiteY80" fmla="*/ 708209 h 4939827"/>
              <a:gd name="connsiteX81" fmla="*/ 11500105 w 12192000"/>
              <a:gd name="connsiteY81" fmla="*/ 735014 h 4939827"/>
              <a:gd name="connsiteX82" fmla="*/ 11621735 w 12192000"/>
              <a:gd name="connsiteY82" fmla="*/ 789584 h 4939827"/>
              <a:gd name="connsiteX83" fmla="*/ 11691200 w 12192000"/>
              <a:gd name="connsiteY83" fmla="*/ 867902 h 4939827"/>
              <a:gd name="connsiteX84" fmla="*/ 11819427 w 12192000"/>
              <a:gd name="connsiteY84" fmla="*/ 911634 h 4939827"/>
              <a:gd name="connsiteX85" fmla="*/ 11969720 w 12192000"/>
              <a:gd name="connsiteY85" fmla="*/ 964737 h 4939827"/>
              <a:gd name="connsiteX86" fmla="*/ 12055766 w 12192000"/>
              <a:gd name="connsiteY86" fmla="*/ 991268 h 4939827"/>
              <a:gd name="connsiteX87" fmla="*/ 12171539 w 12192000"/>
              <a:gd name="connsiteY87" fmla="*/ 995427 h 4939827"/>
              <a:gd name="connsiteX88" fmla="*/ 12187831 w 12192000"/>
              <a:gd name="connsiteY88" fmla="*/ 996580 h 4939827"/>
              <a:gd name="connsiteX89" fmla="*/ 12192000 w 12192000"/>
              <a:gd name="connsiteY89" fmla="*/ 996726 h 4939827"/>
              <a:gd name="connsiteX90" fmla="*/ 12192000 w 12192000"/>
              <a:gd name="connsiteY90" fmla="*/ 4939827 h 4939827"/>
              <a:gd name="connsiteX91" fmla="*/ 0 w 12192000"/>
              <a:gd name="connsiteY91" fmla="*/ 4939827 h 4939827"/>
              <a:gd name="connsiteX92" fmla="*/ 0 w 12192000"/>
              <a:gd name="connsiteY92" fmla="*/ 512043 h 4939827"/>
              <a:gd name="connsiteX93" fmla="*/ 7381 w 12192000"/>
              <a:gd name="connsiteY93" fmla="*/ 512580 h 4939827"/>
              <a:gd name="connsiteX94" fmla="*/ 100029 w 12192000"/>
              <a:gd name="connsiteY94" fmla="*/ 504758 h 4939827"/>
              <a:gd name="connsiteX95" fmla="*/ 155244 w 12192000"/>
              <a:gd name="connsiteY95" fmla="*/ 525130 h 4939827"/>
              <a:gd name="connsiteX96" fmla="*/ 254366 w 12192000"/>
              <a:gd name="connsiteY96" fmla="*/ 534449 h 4939827"/>
              <a:gd name="connsiteX97" fmla="*/ 447292 w 12192000"/>
              <a:gd name="connsiteY97" fmla="*/ 542725 h 4939827"/>
              <a:gd name="connsiteX98" fmla="*/ 628105 w 12192000"/>
              <a:gd name="connsiteY98" fmla="*/ 547853 h 4939827"/>
              <a:gd name="connsiteX99" fmla="*/ 783146 w 12192000"/>
              <a:gd name="connsiteY99" fmla="*/ 591799 h 4939827"/>
              <a:gd name="connsiteX100" fmla="*/ 1043676 w 12192000"/>
              <a:gd name="connsiteY100" fmla="*/ 591887 h 4939827"/>
              <a:gd name="connsiteX101" fmla="*/ 1281816 w 12192000"/>
              <a:gd name="connsiteY101" fmla="*/ 520946 h 4939827"/>
              <a:gd name="connsiteX102" fmla="*/ 1486347 w 12192000"/>
              <a:gd name="connsiteY102" fmla="*/ 487310 h 4939827"/>
              <a:gd name="connsiteX103" fmla="*/ 1568079 w 12192000"/>
              <a:gd name="connsiteY103" fmla="*/ 462531 h 4939827"/>
              <a:gd name="connsiteX104" fmla="*/ 1622516 w 12192000"/>
              <a:gd name="connsiteY104" fmla="*/ 466058 h 4939827"/>
              <a:gd name="connsiteX105" fmla="*/ 1655457 w 12192000"/>
              <a:gd name="connsiteY105" fmla="*/ 465359 h 4939827"/>
              <a:gd name="connsiteX106" fmla="*/ 1717454 w 12192000"/>
              <a:gd name="connsiteY106" fmla="*/ 417203 h 4939827"/>
              <a:gd name="connsiteX107" fmla="*/ 1913794 w 12192000"/>
              <a:gd name="connsiteY107" fmla="*/ 365255 h 4939827"/>
              <a:gd name="connsiteX108" fmla="*/ 2129762 w 12192000"/>
              <a:gd name="connsiteY108" fmla="*/ 367832 h 4939827"/>
              <a:gd name="connsiteX109" fmla="*/ 2376970 w 12192000"/>
              <a:gd name="connsiteY109" fmla="*/ 350129 h 4939827"/>
              <a:gd name="connsiteX110" fmla="*/ 2480155 w 12192000"/>
              <a:gd name="connsiteY110" fmla="*/ 359227 h 4939827"/>
              <a:gd name="connsiteX111" fmla="*/ 2586782 w 12192000"/>
              <a:gd name="connsiteY111" fmla="*/ 339352 h 4939827"/>
              <a:gd name="connsiteX112" fmla="*/ 2654496 w 12192000"/>
              <a:gd name="connsiteY112" fmla="*/ 315431 h 4939827"/>
              <a:gd name="connsiteX113" fmla="*/ 2788947 w 12192000"/>
              <a:gd name="connsiteY113" fmla="*/ 250375 h 4939827"/>
              <a:gd name="connsiteX114" fmla="*/ 2885389 w 12192000"/>
              <a:gd name="connsiteY114" fmla="*/ 255259 h 4939827"/>
              <a:gd name="connsiteX115" fmla="*/ 3030844 w 12192000"/>
              <a:gd name="connsiteY115" fmla="*/ 225861 h 4939827"/>
              <a:gd name="connsiteX116" fmla="*/ 3103677 w 12192000"/>
              <a:gd name="connsiteY116" fmla="*/ 209527 h 4939827"/>
              <a:gd name="connsiteX117" fmla="*/ 3126759 w 12192000"/>
              <a:gd name="connsiteY117" fmla="*/ 211226 h 4939827"/>
              <a:gd name="connsiteX118" fmla="*/ 3164020 w 12192000"/>
              <a:gd name="connsiteY118" fmla="*/ 212779 h 4939827"/>
              <a:gd name="connsiteX119" fmla="*/ 3285019 w 12192000"/>
              <a:gd name="connsiteY119" fmla="*/ 220535 h 4939827"/>
              <a:gd name="connsiteX120" fmla="*/ 3365154 w 12192000"/>
              <a:gd name="connsiteY120" fmla="*/ 226416 h 4939827"/>
              <a:gd name="connsiteX121" fmla="*/ 3367507 w 12192000"/>
              <a:gd name="connsiteY121" fmla="*/ 225416 h 4939827"/>
              <a:gd name="connsiteX122" fmla="*/ 3387567 w 12192000"/>
              <a:gd name="connsiteY122" fmla="*/ 227103 h 4939827"/>
              <a:gd name="connsiteX123" fmla="*/ 3498001 w 12192000"/>
              <a:gd name="connsiteY123" fmla="*/ 231941 h 4939827"/>
              <a:gd name="connsiteX124" fmla="*/ 3561557 w 12192000"/>
              <a:gd name="connsiteY124" fmla="*/ 228095 h 4939827"/>
              <a:gd name="connsiteX125" fmla="*/ 3611920 w 12192000"/>
              <a:gd name="connsiteY125" fmla="*/ 218094 h 4939827"/>
              <a:gd name="connsiteX126" fmla="*/ 3620528 w 12192000"/>
              <a:gd name="connsiteY126" fmla="*/ 218788 h 4939827"/>
              <a:gd name="connsiteX127" fmla="*/ 3620766 w 12192000"/>
              <a:gd name="connsiteY127" fmla="*/ 218511 h 4939827"/>
              <a:gd name="connsiteX128" fmla="*/ 3629977 w 12192000"/>
              <a:gd name="connsiteY128" fmla="*/ 218664 h 4939827"/>
              <a:gd name="connsiteX129" fmla="*/ 3636217 w 12192000"/>
              <a:gd name="connsiteY129" fmla="*/ 220048 h 4939827"/>
              <a:gd name="connsiteX130" fmla="*/ 3709484 w 12192000"/>
              <a:gd name="connsiteY130" fmla="*/ 186927 h 4939827"/>
              <a:gd name="connsiteX131" fmla="*/ 3761342 w 12192000"/>
              <a:gd name="connsiteY131" fmla="*/ 177474 h 4939827"/>
              <a:gd name="connsiteX132" fmla="*/ 3799748 w 12192000"/>
              <a:gd name="connsiteY132" fmla="*/ 167154 h 4939827"/>
              <a:gd name="connsiteX133" fmla="*/ 3922756 w 12192000"/>
              <a:gd name="connsiteY133" fmla="*/ 194044 h 4939827"/>
              <a:gd name="connsiteX134" fmla="*/ 4028476 w 12192000"/>
              <a:gd name="connsiteY134" fmla="*/ 223679 h 4939827"/>
              <a:gd name="connsiteX135" fmla="*/ 4191582 w 12192000"/>
              <a:gd name="connsiteY135" fmla="*/ 238952 h 4939827"/>
              <a:gd name="connsiteX136" fmla="*/ 4251024 w 12192000"/>
              <a:gd name="connsiteY136" fmla="*/ 240874 h 4939827"/>
              <a:gd name="connsiteX137" fmla="*/ 4355275 w 12192000"/>
              <a:gd name="connsiteY137" fmla="*/ 260205 h 4939827"/>
              <a:gd name="connsiteX138" fmla="*/ 4423807 w 12192000"/>
              <a:gd name="connsiteY138" fmla="*/ 270366 h 4939827"/>
              <a:gd name="connsiteX139" fmla="*/ 4558432 w 12192000"/>
              <a:gd name="connsiteY139" fmla="*/ 269194 h 4939827"/>
              <a:gd name="connsiteX140" fmla="*/ 4635061 w 12192000"/>
              <a:gd name="connsiteY140" fmla="*/ 280682 h 4939827"/>
              <a:gd name="connsiteX141" fmla="*/ 4807427 w 12192000"/>
              <a:gd name="connsiteY141" fmla="*/ 276835 h 4939827"/>
              <a:gd name="connsiteX142" fmla="*/ 5028933 w 12192000"/>
              <a:gd name="connsiteY142" fmla="*/ 183887 h 4939827"/>
              <a:gd name="connsiteX143" fmla="*/ 5093642 w 12192000"/>
              <a:gd name="connsiteY143" fmla="*/ 177214 h 4939827"/>
              <a:gd name="connsiteX144" fmla="*/ 5102642 w 12192000"/>
              <a:gd name="connsiteY144" fmla="*/ 186816 h 4939827"/>
              <a:gd name="connsiteX145" fmla="*/ 5193590 w 12192000"/>
              <a:gd name="connsiteY145" fmla="*/ 156458 h 4939827"/>
              <a:gd name="connsiteX146" fmla="*/ 5323922 w 12192000"/>
              <a:gd name="connsiteY146" fmla="*/ 146332 h 4939827"/>
              <a:gd name="connsiteX147" fmla="*/ 5421860 w 12192000"/>
              <a:gd name="connsiteY147" fmla="*/ 167298 h 4939827"/>
              <a:gd name="connsiteX148" fmla="*/ 5476948 w 12192000"/>
              <a:gd name="connsiteY148" fmla="*/ 173249 h 4939827"/>
              <a:gd name="connsiteX149" fmla="*/ 5516842 w 12192000"/>
              <a:gd name="connsiteY149" fmla="*/ 184018 h 4939827"/>
              <a:gd name="connsiteX150" fmla="*/ 5619415 w 12192000"/>
              <a:gd name="connsiteY150" fmla="*/ 176781 h 4939827"/>
              <a:gd name="connsiteX151" fmla="*/ 5789867 w 12192000"/>
              <a:gd name="connsiteY151" fmla="*/ 150304 h 4939827"/>
              <a:gd name="connsiteX152" fmla="*/ 5825953 w 12192000"/>
              <a:gd name="connsiteY152" fmla="*/ 147907 h 4939827"/>
              <a:gd name="connsiteX153" fmla="*/ 5856168 w 12192000"/>
              <a:gd name="connsiteY153" fmla="*/ 158719 h 4939827"/>
              <a:gd name="connsiteX154" fmla="*/ 5862476 w 12192000"/>
              <a:gd name="connsiteY154" fmla="*/ 172447 h 4939827"/>
              <a:gd name="connsiteX155" fmla="*/ 5882195 w 12192000"/>
              <a:gd name="connsiteY155" fmla="*/ 173195 h 4939827"/>
              <a:gd name="connsiteX156" fmla="*/ 5887271 w 12192000"/>
              <a:gd name="connsiteY156" fmla="*/ 176084 h 4939827"/>
              <a:gd name="connsiteX157" fmla="*/ 5921577 w 12192000"/>
              <a:gd name="connsiteY157" fmla="*/ 169858 h 4939827"/>
              <a:gd name="connsiteX158" fmla="*/ 5983240 w 12192000"/>
              <a:gd name="connsiteY158" fmla="*/ 152755 h 4939827"/>
              <a:gd name="connsiteX159" fmla="*/ 6152287 w 12192000"/>
              <a:gd name="connsiteY159" fmla="*/ 116736 h 4939827"/>
              <a:gd name="connsiteX160" fmla="*/ 6415830 w 12192000"/>
              <a:gd name="connsiteY160" fmla="*/ 136006 h 4939827"/>
              <a:gd name="connsiteX161" fmla="*/ 6756965 w 12192000"/>
              <a:gd name="connsiteY161" fmla="*/ 57636 h 4939827"/>
              <a:gd name="connsiteX162" fmla="*/ 6819400 w 12192000"/>
              <a:gd name="connsiteY162" fmla="*/ 30742 h 4939827"/>
              <a:gd name="connsiteX163" fmla="*/ 6986370 w 12192000"/>
              <a:gd name="connsiteY163" fmla="*/ 12659 h 4939827"/>
              <a:gd name="connsiteX164" fmla="*/ 6989536 w 12192000"/>
              <a:gd name="connsiteY164" fmla="*/ 14528 h 4939827"/>
              <a:gd name="connsiteX165" fmla="*/ 7015933 w 12192000"/>
              <a:gd name="connsiteY165" fmla="*/ 9653 h 4939827"/>
              <a:gd name="connsiteX166" fmla="*/ 7020592 w 12192000"/>
              <a:gd name="connsiteY166" fmla="*/ 1651 h 4939827"/>
              <a:gd name="connsiteX167" fmla="*/ 7025905 w 12192000"/>
              <a:gd name="connsiteY167"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52584 w 12192000"/>
              <a:gd name="connsiteY17" fmla="*/ 170181 h 4939827"/>
              <a:gd name="connsiteX18" fmla="*/ 8009534 w 12192000"/>
              <a:gd name="connsiteY18" fmla="*/ 176441 h 4939827"/>
              <a:gd name="connsiteX19" fmla="*/ 8058681 w 12192000"/>
              <a:gd name="connsiteY19" fmla="*/ 219431 h 4939827"/>
              <a:gd name="connsiteX20" fmla="*/ 8126175 w 12192000"/>
              <a:gd name="connsiteY20" fmla="*/ 240005 h 4939827"/>
              <a:gd name="connsiteX21" fmla="*/ 8166439 w 12192000"/>
              <a:gd name="connsiteY21" fmla="*/ 252699 h 4939827"/>
              <a:gd name="connsiteX22" fmla="*/ 8281371 w 12192000"/>
              <a:gd name="connsiteY22" fmla="*/ 256875 h 4939827"/>
              <a:gd name="connsiteX23" fmla="*/ 8381609 w 12192000"/>
              <a:gd name="connsiteY23" fmla="*/ 240618 h 4939827"/>
              <a:gd name="connsiteX24" fmla="*/ 8406759 w 12192000"/>
              <a:gd name="connsiteY24" fmla="*/ 232517 h 4939827"/>
              <a:gd name="connsiteX25" fmla="*/ 8426506 w 12192000"/>
              <a:gd name="connsiteY25" fmla="*/ 241842 h 4939827"/>
              <a:gd name="connsiteX26" fmla="*/ 8427949 w 12192000"/>
              <a:gd name="connsiteY26" fmla="*/ 240981 h 4939827"/>
              <a:gd name="connsiteX27" fmla="*/ 8441468 w 12192000"/>
              <a:gd name="connsiteY27" fmla="*/ 241157 h 4939827"/>
              <a:gd name="connsiteX28" fmla="*/ 8565757 w 12192000"/>
              <a:gd name="connsiteY28" fmla="*/ 255317 h 4939827"/>
              <a:gd name="connsiteX29" fmla="*/ 8573171 w 12192000"/>
              <a:gd name="connsiteY29" fmla="*/ 258426 h 4939827"/>
              <a:gd name="connsiteX30" fmla="*/ 8573548 w 12192000"/>
              <a:gd name="connsiteY30" fmla="*/ 258241 h 4939827"/>
              <a:gd name="connsiteX31" fmla="*/ 8581827 w 12192000"/>
              <a:gd name="connsiteY31" fmla="*/ 261028 h 4939827"/>
              <a:gd name="connsiteX32" fmla="*/ 8586687 w 12192000"/>
              <a:gd name="connsiteY32" fmla="*/ 264089 h 4939827"/>
              <a:gd name="connsiteX33" fmla="*/ 8601067 w 12192000"/>
              <a:gd name="connsiteY33" fmla="*/ 270114 h 4939827"/>
              <a:gd name="connsiteX34" fmla="*/ 8672650 w 12192000"/>
              <a:gd name="connsiteY34" fmla="*/ 254821 h 4939827"/>
              <a:gd name="connsiteX35" fmla="*/ 8785543 w 12192000"/>
              <a:gd name="connsiteY35" fmla="*/ 263406 h 4939827"/>
              <a:gd name="connsiteX36" fmla="*/ 8830588 w 12192000"/>
              <a:gd name="connsiteY36" fmla="*/ 265483 h 4939827"/>
              <a:gd name="connsiteX37" fmla="*/ 8905142 w 12192000"/>
              <a:gd name="connsiteY37" fmla="*/ 264958 h 4939827"/>
              <a:gd name="connsiteX38" fmla="*/ 8968582 w 12192000"/>
              <a:gd name="connsiteY38" fmla="*/ 262728 h 4939827"/>
              <a:gd name="connsiteX39" fmla="*/ 8972994 w 12192000"/>
              <a:gd name="connsiteY39" fmla="*/ 263284 h 4939827"/>
              <a:gd name="connsiteX40" fmla="*/ 9004605 w 12192000"/>
              <a:gd name="connsiteY40" fmla="*/ 258041 h 4939827"/>
              <a:gd name="connsiteX41" fmla="*/ 9016165 w 12192000"/>
              <a:gd name="connsiteY41" fmla="*/ 261258 h 4939827"/>
              <a:gd name="connsiteX42" fmla="*/ 9043297 w 12192000"/>
              <a:gd name="connsiteY42" fmla="*/ 281547 h 4939827"/>
              <a:gd name="connsiteX43" fmla="*/ 9048315 w 12192000"/>
              <a:gd name="connsiteY43" fmla="*/ 279264 h 4939827"/>
              <a:gd name="connsiteX44" fmla="*/ 9054706 w 12192000"/>
              <a:gd name="connsiteY44" fmla="*/ 278538 h 4939827"/>
              <a:gd name="connsiteX45" fmla="*/ 9070919 w 12192000"/>
              <a:gd name="connsiteY45" fmla="*/ 281810 h 4939827"/>
              <a:gd name="connsiteX46" fmla="*/ 9076813 w 12192000"/>
              <a:gd name="connsiteY46" fmla="*/ 283909 h 4939827"/>
              <a:gd name="connsiteX47" fmla="*/ 9085871 w 12192000"/>
              <a:gd name="connsiteY47" fmla="*/ 285133 h 4939827"/>
              <a:gd name="connsiteX48" fmla="*/ 9086159 w 12192000"/>
              <a:gd name="connsiteY48" fmla="*/ 284887 h 4939827"/>
              <a:gd name="connsiteX49" fmla="*/ 9134606 w 12192000"/>
              <a:gd name="connsiteY49" fmla="*/ 288168 h 4939827"/>
              <a:gd name="connsiteX50" fmla="*/ 9195590 w 12192000"/>
              <a:gd name="connsiteY50" fmla="*/ 279568 h 4939827"/>
              <a:gd name="connsiteX51" fmla="*/ 9219336 w 12192000"/>
              <a:gd name="connsiteY51" fmla="*/ 278133 h 4939827"/>
              <a:gd name="connsiteX52" fmla="*/ 9232362 w 12192000"/>
              <a:gd name="connsiteY52" fmla="*/ 275894 h 4939827"/>
              <a:gd name="connsiteX53" fmla="*/ 9233396 w 12192000"/>
              <a:gd name="connsiteY53" fmla="*/ 274803 h 4939827"/>
              <a:gd name="connsiteX54" fmla="*/ 9256213 w 12192000"/>
              <a:gd name="connsiteY54" fmla="*/ 281576 h 4939827"/>
              <a:gd name="connsiteX55" fmla="*/ 9262377 w 12192000"/>
              <a:gd name="connsiteY55" fmla="*/ 286635 h 4939827"/>
              <a:gd name="connsiteX56" fmla="*/ 9287089 w 12192000"/>
              <a:gd name="connsiteY56" fmla="*/ 303891 h 4939827"/>
              <a:gd name="connsiteX57" fmla="*/ 9371484 w 12192000"/>
              <a:gd name="connsiteY57" fmla="*/ 329634 h 4939827"/>
              <a:gd name="connsiteX58" fmla="*/ 9404829 w 12192000"/>
              <a:gd name="connsiteY58" fmla="*/ 339038 h 4939827"/>
              <a:gd name="connsiteX59" fmla="*/ 9427021 w 12192000"/>
              <a:gd name="connsiteY59" fmla="*/ 358784 h 4939827"/>
              <a:gd name="connsiteX60" fmla="*/ 9670844 w 12192000"/>
              <a:gd name="connsiteY60" fmla="*/ 405128 h 4939827"/>
              <a:gd name="connsiteX61" fmla="*/ 9816083 w 12192000"/>
              <a:gd name="connsiteY61" fmla="*/ 416573 h 4939827"/>
              <a:gd name="connsiteX62" fmla="*/ 9936741 w 12192000"/>
              <a:gd name="connsiteY62" fmla="*/ 437044 h 4939827"/>
              <a:gd name="connsiteX63" fmla="*/ 10050093 w 12192000"/>
              <a:gd name="connsiteY63" fmla="*/ 443783 h 4939827"/>
              <a:gd name="connsiteX64" fmla="*/ 10130090 w 12192000"/>
              <a:gd name="connsiteY64" fmla="*/ 459520 h 4939827"/>
              <a:gd name="connsiteX65" fmla="*/ 10173456 w 12192000"/>
              <a:gd name="connsiteY65" fmla="*/ 457749 h 4939827"/>
              <a:gd name="connsiteX66" fmla="*/ 10218232 w 12192000"/>
              <a:gd name="connsiteY66" fmla="*/ 459820 h 4939827"/>
              <a:gd name="connsiteX67" fmla="*/ 10354176 w 12192000"/>
              <a:gd name="connsiteY67" fmla="*/ 471377 h 4939827"/>
              <a:gd name="connsiteX68" fmla="*/ 10430681 w 12192000"/>
              <a:gd name="connsiteY68" fmla="*/ 481226 h 4939827"/>
              <a:gd name="connsiteX69" fmla="*/ 10478169 w 12192000"/>
              <a:gd name="connsiteY69" fmla="*/ 481774 h 4939827"/>
              <a:gd name="connsiteX70" fmla="*/ 10540907 w 12192000"/>
              <a:gd name="connsiteY70" fmla="*/ 485607 h 4939827"/>
              <a:gd name="connsiteX71" fmla="*/ 10614941 w 12192000"/>
              <a:gd name="connsiteY71" fmla="*/ 487592 h 4939827"/>
              <a:gd name="connsiteX72" fmla="*/ 10674098 w 12192000"/>
              <a:gd name="connsiteY72" fmla="*/ 521656 h 4939827"/>
              <a:gd name="connsiteX73" fmla="*/ 10874834 w 12192000"/>
              <a:gd name="connsiteY73" fmla="*/ 574867 h 4939827"/>
              <a:gd name="connsiteX74" fmla="*/ 10944981 w 12192000"/>
              <a:gd name="connsiteY74" fmla="*/ 615042 h 4939827"/>
              <a:gd name="connsiteX75" fmla="*/ 11006376 w 12192000"/>
              <a:gd name="connsiteY75" fmla="*/ 645957 h 4939827"/>
              <a:gd name="connsiteX76" fmla="*/ 11076308 w 12192000"/>
              <a:gd name="connsiteY76" fmla="*/ 675698 h 4939827"/>
              <a:gd name="connsiteX77" fmla="*/ 11148789 w 12192000"/>
              <a:gd name="connsiteY77" fmla="*/ 685041 h 4939827"/>
              <a:gd name="connsiteX78" fmla="*/ 11249129 w 12192000"/>
              <a:gd name="connsiteY78" fmla="*/ 684218 h 4939827"/>
              <a:gd name="connsiteX79" fmla="*/ 11299915 w 12192000"/>
              <a:gd name="connsiteY79" fmla="*/ 692177 h 4939827"/>
              <a:gd name="connsiteX80" fmla="*/ 11386973 w 12192000"/>
              <a:gd name="connsiteY80" fmla="*/ 708209 h 4939827"/>
              <a:gd name="connsiteX81" fmla="*/ 11500105 w 12192000"/>
              <a:gd name="connsiteY81" fmla="*/ 735014 h 4939827"/>
              <a:gd name="connsiteX82" fmla="*/ 11621735 w 12192000"/>
              <a:gd name="connsiteY82" fmla="*/ 789584 h 4939827"/>
              <a:gd name="connsiteX83" fmla="*/ 11691200 w 12192000"/>
              <a:gd name="connsiteY83" fmla="*/ 867902 h 4939827"/>
              <a:gd name="connsiteX84" fmla="*/ 11819427 w 12192000"/>
              <a:gd name="connsiteY84" fmla="*/ 911634 h 4939827"/>
              <a:gd name="connsiteX85" fmla="*/ 11969720 w 12192000"/>
              <a:gd name="connsiteY85" fmla="*/ 964737 h 4939827"/>
              <a:gd name="connsiteX86" fmla="*/ 12055766 w 12192000"/>
              <a:gd name="connsiteY86" fmla="*/ 991268 h 4939827"/>
              <a:gd name="connsiteX87" fmla="*/ 12171539 w 12192000"/>
              <a:gd name="connsiteY87" fmla="*/ 995427 h 4939827"/>
              <a:gd name="connsiteX88" fmla="*/ 12187831 w 12192000"/>
              <a:gd name="connsiteY88" fmla="*/ 996580 h 4939827"/>
              <a:gd name="connsiteX89" fmla="*/ 12192000 w 12192000"/>
              <a:gd name="connsiteY89" fmla="*/ 996726 h 4939827"/>
              <a:gd name="connsiteX90" fmla="*/ 12192000 w 12192000"/>
              <a:gd name="connsiteY90" fmla="*/ 4939827 h 4939827"/>
              <a:gd name="connsiteX91" fmla="*/ 0 w 12192000"/>
              <a:gd name="connsiteY91" fmla="*/ 4939827 h 4939827"/>
              <a:gd name="connsiteX92" fmla="*/ 0 w 12192000"/>
              <a:gd name="connsiteY92" fmla="*/ 512043 h 4939827"/>
              <a:gd name="connsiteX93" fmla="*/ 7381 w 12192000"/>
              <a:gd name="connsiteY93" fmla="*/ 512580 h 4939827"/>
              <a:gd name="connsiteX94" fmla="*/ 100029 w 12192000"/>
              <a:gd name="connsiteY94" fmla="*/ 504758 h 4939827"/>
              <a:gd name="connsiteX95" fmla="*/ 155244 w 12192000"/>
              <a:gd name="connsiteY95" fmla="*/ 525130 h 4939827"/>
              <a:gd name="connsiteX96" fmla="*/ 254366 w 12192000"/>
              <a:gd name="connsiteY96" fmla="*/ 534449 h 4939827"/>
              <a:gd name="connsiteX97" fmla="*/ 447292 w 12192000"/>
              <a:gd name="connsiteY97" fmla="*/ 542725 h 4939827"/>
              <a:gd name="connsiteX98" fmla="*/ 628105 w 12192000"/>
              <a:gd name="connsiteY98" fmla="*/ 547853 h 4939827"/>
              <a:gd name="connsiteX99" fmla="*/ 783146 w 12192000"/>
              <a:gd name="connsiteY99" fmla="*/ 591799 h 4939827"/>
              <a:gd name="connsiteX100" fmla="*/ 1043676 w 12192000"/>
              <a:gd name="connsiteY100" fmla="*/ 591887 h 4939827"/>
              <a:gd name="connsiteX101" fmla="*/ 1281816 w 12192000"/>
              <a:gd name="connsiteY101" fmla="*/ 520946 h 4939827"/>
              <a:gd name="connsiteX102" fmla="*/ 1486347 w 12192000"/>
              <a:gd name="connsiteY102" fmla="*/ 487310 h 4939827"/>
              <a:gd name="connsiteX103" fmla="*/ 1568079 w 12192000"/>
              <a:gd name="connsiteY103" fmla="*/ 462531 h 4939827"/>
              <a:gd name="connsiteX104" fmla="*/ 1622516 w 12192000"/>
              <a:gd name="connsiteY104" fmla="*/ 466058 h 4939827"/>
              <a:gd name="connsiteX105" fmla="*/ 1655457 w 12192000"/>
              <a:gd name="connsiteY105" fmla="*/ 465359 h 4939827"/>
              <a:gd name="connsiteX106" fmla="*/ 1717454 w 12192000"/>
              <a:gd name="connsiteY106" fmla="*/ 417203 h 4939827"/>
              <a:gd name="connsiteX107" fmla="*/ 1913794 w 12192000"/>
              <a:gd name="connsiteY107" fmla="*/ 365255 h 4939827"/>
              <a:gd name="connsiteX108" fmla="*/ 2129762 w 12192000"/>
              <a:gd name="connsiteY108" fmla="*/ 367832 h 4939827"/>
              <a:gd name="connsiteX109" fmla="*/ 2376970 w 12192000"/>
              <a:gd name="connsiteY109" fmla="*/ 350129 h 4939827"/>
              <a:gd name="connsiteX110" fmla="*/ 2480155 w 12192000"/>
              <a:gd name="connsiteY110" fmla="*/ 359227 h 4939827"/>
              <a:gd name="connsiteX111" fmla="*/ 2586782 w 12192000"/>
              <a:gd name="connsiteY111" fmla="*/ 339352 h 4939827"/>
              <a:gd name="connsiteX112" fmla="*/ 2654496 w 12192000"/>
              <a:gd name="connsiteY112" fmla="*/ 315431 h 4939827"/>
              <a:gd name="connsiteX113" fmla="*/ 2788947 w 12192000"/>
              <a:gd name="connsiteY113" fmla="*/ 250375 h 4939827"/>
              <a:gd name="connsiteX114" fmla="*/ 3030844 w 12192000"/>
              <a:gd name="connsiteY114" fmla="*/ 225861 h 4939827"/>
              <a:gd name="connsiteX115" fmla="*/ 3103677 w 12192000"/>
              <a:gd name="connsiteY115" fmla="*/ 209527 h 4939827"/>
              <a:gd name="connsiteX116" fmla="*/ 3126759 w 12192000"/>
              <a:gd name="connsiteY116" fmla="*/ 211226 h 4939827"/>
              <a:gd name="connsiteX117" fmla="*/ 3164020 w 12192000"/>
              <a:gd name="connsiteY117" fmla="*/ 212779 h 4939827"/>
              <a:gd name="connsiteX118" fmla="*/ 3285019 w 12192000"/>
              <a:gd name="connsiteY118" fmla="*/ 220535 h 4939827"/>
              <a:gd name="connsiteX119" fmla="*/ 3365154 w 12192000"/>
              <a:gd name="connsiteY119" fmla="*/ 226416 h 4939827"/>
              <a:gd name="connsiteX120" fmla="*/ 3367507 w 12192000"/>
              <a:gd name="connsiteY120" fmla="*/ 225416 h 4939827"/>
              <a:gd name="connsiteX121" fmla="*/ 3387567 w 12192000"/>
              <a:gd name="connsiteY121" fmla="*/ 227103 h 4939827"/>
              <a:gd name="connsiteX122" fmla="*/ 3498001 w 12192000"/>
              <a:gd name="connsiteY122" fmla="*/ 231941 h 4939827"/>
              <a:gd name="connsiteX123" fmla="*/ 3561557 w 12192000"/>
              <a:gd name="connsiteY123" fmla="*/ 228095 h 4939827"/>
              <a:gd name="connsiteX124" fmla="*/ 3611920 w 12192000"/>
              <a:gd name="connsiteY124" fmla="*/ 218094 h 4939827"/>
              <a:gd name="connsiteX125" fmla="*/ 3620528 w 12192000"/>
              <a:gd name="connsiteY125" fmla="*/ 218788 h 4939827"/>
              <a:gd name="connsiteX126" fmla="*/ 3620766 w 12192000"/>
              <a:gd name="connsiteY126" fmla="*/ 218511 h 4939827"/>
              <a:gd name="connsiteX127" fmla="*/ 3629977 w 12192000"/>
              <a:gd name="connsiteY127" fmla="*/ 218664 h 4939827"/>
              <a:gd name="connsiteX128" fmla="*/ 3636217 w 12192000"/>
              <a:gd name="connsiteY128" fmla="*/ 220048 h 4939827"/>
              <a:gd name="connsiteX129" fmla="*/ 3709484 w 12192000"/>
              <a:gd name="connsiteY129" fmla="*/ 186927 h 4939827"/>
              <a:gd name="connsiteX130" fmla="*/ 3761342 w 12192000"/>
              <a:gd name="connsiteY130" fmla="*/ 177474 h 4939827"/>
              <a:gd name="connsiteX131" fmla="*/ 3799748 w 12192000"/>
              <a:gd name="connsiteY131" fmla="*/ 167154 h 4939827"/>
              <a:gd name="connsiteX132" fmla="*/ 3922756 w 12192000"/>
              <a:gd name="connsiteY132" fmla="*/ 194044 h 4939827"/>
              <a:gd name="connsiteX133" fmla="*/ 4028476 w 12192000"/>
              <a:gd name="connsiteY133" fmla="*/ 223679 h 4939827"/>
              <a:gd name="connsiteX134" fmla="*/ 4191582 w 12192000"/>
              <a:gd name="connsiteY134" fmla="*/ 238952 h 4939827"/>
              <a:gd name="connsiteX135" fmla="*/ 4251024 w 12192000"/>
              <a:gd name="connsiteY135" fmla="*/ 240874 h 4939827"/>
              <a:gd name="connsiteX136" fmla="*/ 4355275 w 12192000"/>
              <a:gd name="connsiteY136" fmla="*/ 260205 h 4939827"/>
              <a:gd name="connsiteX137" fmla="*/ 4423807 w 12192000"/>
              <a:gd name="connsiteY137" fmla="*/ 270366 h 4939827"/>
              <a:gd name="connsiteX138" fmla="*/ 4558432 w 12192000"/>
              <a:gd name="connsiteY138" fmla="*/ 269194 h 4939827"/>
              <a:gd name="connsiteX139" fmla="*/ 4635061 w 12192000"/>
              <a:gd name="connsiteY139" fmla="*/ 280682 h 4939827"/>
              <a:gd name="connsiteX140" fmla="*/ 4807427 w 12192000"/>
              <a:gd name="connsiteY140" fmla="*/ 276835 h 4939827"/>
              <a:gd name="connsiteX141" fmla="*/ 5028933 w 12192000"/>
              <a:gd name="connsiteY141" fmla="*/ 183887 h 4939827"/>
              <a:gd name="connsiteX142" fmla="*/ 5093642 w 12192000"/>
              <a:gd name="connsiteY142" fmla="*/ 177214 h 4939827"/>
              <a:gd name="connsiteX143" fmla="*/ 5102642 w 12192000"/>
              <a:gd name="connsiteY143" fmla="*/ 186816 h 4939827"/>
              <a:gd name="connsiteX144" fmla="*/ 5193590 w 12192000"/>
              <a:gd name="connsiteY144" fmla="*/ 156458 h 4939827"/>
              <a:gd name="connsiteX145" fmla="*/ 5323922 w 12192000"/>
              <a:gd name="connsiteY145" fmla="*/ 146332 h 4939827"/>
              <a:gd name="connsiteX146" fmla="*/ 5421860 w 12192000"/>
              <a:gd name="connsiteY146" fmla="*/ 167298 h 4939827"/>
              <a:gd name="connsiteX147" fmla="*/ 5476948 w 12192000"/>
              <a:gd name="connsiteY147" fmla="*/ 173249 h 4939827"/>
              <a:gd name="connsiteX148" fmla="*/ 5516842 w 12192000"/>
              <a:gd name="connsiteY148" fmla="*/ 184018 h 4939827"/>
              <a:gd name="connsiteX149" fmla="*/ 5619415 w 12192000"/>
              <a:gd name="connsiteY149" fmla="*/ 176781 h 4939827"/>
              <a:gd name="connsiteX150" fmla="*/ 5789867 w 12192000"/>
              <a:gd name="connsiteY150" fmla="*/ 150304 h 4939827"/>
              <a:gd name="connsiteX151" fmla="*/ 5825953 w 12192000"/>
              <a:gd name="connsiteY151" fmla="*/ 147907 h 4939827"/>
              <a:gd name="connsiteX152" fmla="*/ 5856168 w 12192000"/>
              <a:gd name="connsiteY152" fmla="*/ 158719 h 4939827"/>
              <a:gd name="connsiteX153" fmla="*/ 5862476 w 12192000"/>
              <a:gd name="connsiteY153" fmla="*/ 172447 h 4939827"/>
              <a:gd name="connsiteX154" fmla="*/ 5882195 w 12192000"/>
              <a:gd name="connsiteY154" fmla="*/ 173195 h 4939827"/>
              <a:gd name="connsiteX155" fmla="*/ 5887271 w 12192000"/>
              <a:gd name="connsiteY155" fmla="*/ 176084 h 4939827"/>
              <a:gd name="connsiteX156" fmla="*/ 5921577 w 12192000"/>
              <a:gd name="connsiteY156" fmla="*/ 169858 h 4939827"/>
              <a:gd name="connsiteX157" fmla="*/ 5983240 w 12192000"/>
              <a:gd name="connsiteY157" fmla="*/ 152755 h 4939827"/>
              <a:gd name="connsiteX158" fmla="*/ 6152287 w 12192000"/>
              <a:gd name="connsiteY158" fmla="*/ 116736 h 4939827"/>
              <a:gd name="connsiteX159" fmla="*/ 6415830 w 12192000"/>
              <a:gd name="connsiteY159" fmla="*/ 136006 h 4939827"/>
              <a:gd name="connsiteX160" fmla="*/ 6756965 w 12192000"/>
              <a:gd name="connsiteY160" fmla="*/ 57636 h 4939827"/>
              <a:gd name="connsiteX161" fmla="*/ 6819400 w 12192000"/>
              <a:gd name="connsiteY161" fmla="*/ 30742 h 4939827"/>
              <a:gd name="connsiteX162" fmla="*/ 6986370 w 12192000"/>
              <a:gd name="connsiteY162" fmla="*/ 12659 h 4939827"/>
              <a:gd name="connsiteX163" fmla="*/ 6989536 w 12192000"/>
              <a:gd name="connsiteY163" fmla="*/ 14528 h 4939827"/>
              <a:gd name="connsiteX164" fmla="*/ 7015933 w 12192000"/>
              <a:gd name="connsiteY164" fmla="*/ 9653 h 4939827"/>
              <a:gd name="connsiteX165" fmla="*/ 7020592 w 12192000"/>
              <a:gd name="connsiteY165" fmla="*/ 1651 h 4939827"/>
              <a:gd name="connsiteX166" fmla="*/ 7025905 w 12192000"/>
              <a:gd name="connsiteY166"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52584 w 12192000"/>
              <a:gd name="connsiteY17" fmla="*/ 170181 h 4939827"/>
              <a:gd name="connsiteX18" fmla="*/ 8009534 w 12192000"/>
              <a:gd name="connsiteY18" fmla="*/ 176441 h 4939827"/>
              <a:gd name="connsiteX19" fmla="*/ 8058681 w 12192000"/>
              <a:gd name="connsiteY19" fmla="*/ 219431 h 4939827"/>
              <a:gd name="connsiteX20" fmla="*/ 8126175 w 12192000"/>
              <a:gd name="connsiteY20" fmla="*/ 240005 h 4939827"/>
              <a:gd name="connsiteX21" fmla="*/ 8166439 w 12192000"/>
              <a:gd name="connsiteY21" fmla="*/ 252699 h 4939827"/>
              <a:gd name="connsiteX22" fmla="*/ 8281371 w 12192000"/>
              <a:gd name="connsiteY22" fmla="*/ 256875 h 4939827"/>
              <a:gd name="connsiteX23" fmla="*/ 8381609 w 12192000"/>
              <a:gd name="connsiteY23" fmla="*/ 240618 h 4939827"/>
              <a:gd name="connsiteX24" fmla="*/ 8406759 w 12192000"/>
              <a:gd name="connsiteY24" fmla="*/ 232517 h 4939827"/>
              <a:gd name="connsiteX25" fmla="*/ 8426506 w 12192000"/>
              <a:gd name="connsiteY25" fmla="*/ 241842 h 4939827"/>
              <a:gd name="connsiteX26" fmla="*/ 8427949 w 12192000"/>
              <a:gd name="connsiteY26" fmla="*/ 240981 h 4939827"/>
              <a:gd name="connsiteX27" fmla="*/ 8441468 w 12192000"/>
              <a:gd name="connsiteY27" fmla="*/ 241157 h 4939827"/>
              <a:gd name="connsiteX28" fmla="*/ 8565757 w 12192000"/>
              <a:gd name="connsiteY28" fmla="*/ 255317 h 4939827"/>
              <a:gd name="connsiteX29" fmla="*/ 8573171 w 12192000"/>
              <a:gd name="connsiteY29" fmla="*/ 258426 h 4939827"/>
              <a:gd name="connsiteX30" fmla="*/ 8573548 w 12192000"/>
              <a:gd name="connsiteY30" fmla="*/ 258241 h 4939827"/>
              <a:gd name="connsiteX31" fmla="*/ 8581827 w 12192000"/>
              <a:gd name="connsiteY31" fmla="*/ 261028 h 4939827"/>
              <a:gd name="connsiteX32" fmla="*/ 8586687 w 12192000"/>
              <a:gd name="connsiteY32" fmla="*/ 264089 h 4939827"/>
              <a:gd name="connsiteX33" fmla="*/ 8601067 w 12192000"/>
              <a:gd name="connsiteY33" fmla="*/ 270114 h 4939827"/>
              <a:gd name="connsiteX34" fmla="*/ 8672650 w 12192000"/>
              <a:gd name="connsiteY34" fmla="*/ 254821 h 4939827"/>
              <a:gd name="connsiteX35" fmla="*/ 8785543 w 12192000"/>
              <a:gd name="connsiteY35" fmla="*/ 263406 h 4939827"/>
              <a:gd name="connsiteX36" fmla="*/ 8830588 w 12192000"/>
              <a:gd name="connsiteY36" fmla="*/ 265483 h 4939827"/>
              <a:gd name="connsiteX37" fmla="*/ 8905142 w 12192000"/>
              <a:gd name="connsiteY37" fmla="*/ 264958 h 4939827"/>
              <a:gd name="connsiteX38" fmla="*/ 8968582 w 12192000"/>
              <a:gd name="connsiteY38" fmla="*/ 262728 h 4939827"/>
              <a:gd name="connsiteX39" fmla="*/ 8972994 w 12192000"/>
              <a:gd name="connsiteY39" fmla="*/ 263284 h 4939827"/>
              <a:gd name="connsiteX40" fmla="*/ 9004605 w 12192000"/>
              <a:gd name="connsiteY40" fmla="*/ 258041 h 4939827"/>
              <a:gd name="connsiteX41" fmla="*/ 9016165 w 12192000"/>
              <a:gd name="connsiteY41" fmla="*/ 261258 h 4939827"/>
              <a:gd name="connsiteX42" fmla="*/ 9043297 w 12192000"/>
              <a:gd name="connsiteY42" fmla="*/ 281547 h 4939827"/>
              <a:gd name="connsiteX43" fmla="*/ 9048315 w 12192000"/>
              <a:gd name="connsiteY43" fmla="*/ 279264 h 4939827"/>
              <a:gd name="connsiteX44" fmla="*/ 9054706 w 12192000"/>
              <a:gd name="connsiteY44" fmla="*/ 278538 h 4939827"/>
              <a:gd name="connsiteX45" fmla="*/ 9070919 w 12192000"/>
              <a:gd name="connsiteY45" fmla="*/ 281810 h 4939827"/>
              <a:gd name="connsiteX46" fmla="*/ 9076813 w 12192000"/>
              <a:gd name="connsiteY46" fmla="*/ 283909 h 4939827"/>
              <a:gd name="connsiteX47" fmla="*/ 9085871 w 12192000"/>
              <a:gd name="connsiteY47" fmla="*/ 285133 h 4939827"/>
              <a:gd name="connsiteX48" fmla="*/ 9086159 w 12192000"/>
              <a:gd name="connsiteY48" fmla="*/ 284887 h 4939827"/>
              <a:gd name="connsiteX49" fmla="*/ 9134606 w 12192000"/>
              <a:gd name="connsiteY49" fmla="*/ 288168 h 4939827"/>
              <a:gd name="connsiteX50" fmla="*/ 9195590 w 12192000"/>
              <a:gd name="connsiteY50" fmla="*/ 279568 h 4939827"/>
              <a:gd name="connsiteX51" fmla="*/ 9219336 w 12192000"/>
              <a:gd name="connsiteY51" fmla="*/ 278133 h 4939827"/>
              <a:gd name="connsiteX52" fmla="*/ 9232362 w 12192000"/>
              <a:gd name="connsiteY52" fmla="*/ 275894 h 4939827"/>
              <a:gd name="connsiteX53" fmla="*/ 9233396 w 12192000"/>
              <a:gd name="connsiteY53" fmla="*/ 274803 h 4939827"/>
              <a:gd name="connsiteX54" fmla="*/ 9256213 w 12192000"/>
              <a:gd name="connsiteY54" fmla="*/ 281576 h 4939827"/>
              <a:gd name="connsiteX55" fmla="*/ 9262377 w 12192000"/>
              <a:gd name="connsiteY55" fmla="*/ 286635 h 4939827"/>
              <a:gd name="connsiteX56" fmla="*/ 9287089 w 12192000"/>
              <a:gd name="connsiteY56" fmla="*/ 303891 h 4939827"/>
              <a:gd name="connsiteX57" fmla="*/ 9371484 w 12192000"/>
              <a:gd name="connsiteY57" fmla="*/ 329634 h 4939827"/>
              <a:gd name="connsiteX58" fmla="*/ 9404829 w 12192000"/>
              <a:gd name="connsiteY58" fmla="*/ 339038 h 4939827"/>
              <a:gd name="connsiteX59" fmla="*/ 9427021 w 12192000"/>
              <a:gd name="connsiteY59" fmla="*/ 358784 h 4939827"/>
              <a:gd name="connsiteX60" fmla="*/ 9670844 w 12192000"/>
              <a:gd name="connsiteY60" fmla="*/ 405128 h 4939827"/>
              <a:gd name="connsiteX61" fmla="*/ 9816083 w 12192000"/>
              <a:gd name="connsiteY61" fmla="*/ 416573 h 4939827"/>
              <a:gd name="connsiteX62" fmla="*/ 9936741 w 12192000"/>
              <a:gd name="connsiteY62" fmla="*/ 437044 h 4939827"/>
              <a:gd name="connsiteX63" fmla="*/ 10050093 w 12192000"/>
              <a:gd name="connsiteY63" fmla="*/ 443783 h 4939827"/>
              <a:gd name="connsiteX64" fmla="*/ 10130090 w 12192000"/>
              <a:gd name="connsiteY64" fmla="*/ 459520 h 4939827"/>
              <a:gd name="connsiteX65" fmla="*/ 10173456 w 12192000"/>
              <a:gd name="connsiteY65" fmla="*/ 457749 h 4939827"/>
              <a:gd name="connsiteX66" fmla="*/ 10218232 w 12192000"/>
              <a:gd name="connsiteY66" fmla="*/ 459820 h 4939827"/>
              <a:gd name="connsiteX67" fmla="*/ 10354176 w 12192000"/>
              <a:gd name="connsiteY67" fmla="*/ 471377 h 4939827"/>
              <a:gd name="connsiteX68" fmla="*/ 10430681 w 12192000"/>
              <a:gd name="connsiteY68" fmla="*/ 481226 h 4939827"/>
              <a:gd name="connsiteX69" fmla="*/ 10478169 w 12192000"/>
              <a:gd name="connsiteY69" fmla="*/ 481774 h 4939827"/>
              <a:gd name="connsiteX70" fmla="*/ 10540907 w 12192000"/>
              <a:gd name="connsiteY70" fmla="*/ 485607 h 4939827"/>
              <a:gd name="connsiteX71" fmla="*/ 10614941 w 12192000"/>
              <a:gd name="connsiteY71" fmla="*/ 487592 h 4939827"/>
              <a:gd name="connsiteX72" fmla="*/ 10674098 w 12192000"/>
              <a:gd name="connsiteY72" fmla="*/ 521656 h 4939827"/>
              <a:gd name="connsiteX73" fmla="*/ 10874834 w 12192000"/>
              <a:gd name="connsiteY73" fmla="*/ 574867 h 4939827"/>
              <a:gd name="connsiteX74" fmla="*/ 10944981 w 12192000"/>
              <a:gd name="connsiteY74" fmla="*/ 615042 h 4939827"/>
              <a:gd name="connsiteX75" fmla="*/ 11006376 w 12192000"/>
              <a:gd name="connsiteY75" fmla="*/ 645957 h 4939827"/>
              <a:gd name="connsiteX76" fmla="*/ 11076308 w 12192000"/>
              <a:gd name="connsiteY76" fmla="*/ 675698 h 4939827"/>
              <a:gd name="connsiteX77" fmla="*/ 11148789 w 12192000"/>
              <a:gd name="connsiteY77" fmla="*/ 685041 h 4939827"/>
              <a:gd name="connsiteX78" fmla="*/ 11249129 w 12192000"/>
              <a:gd name="connsiteY78" fmla="*/ 684218 h 4939827"/>
              <a:gd name="connsiteX79" fmla="*/ 11299915 w 12192000"/>
              <a:gd name="connsiteY79" fmla="*/ 692177 h 4939827"/>
              <a:gd name="connsiteX80" fmla="*/ 11386973 w 12192000"/>
              <a:gd name="connsiteY80" fmla="*/ 708209 h 4939827"/>
              <a:gd name="connsiteX81" fmla="*/ 11500105 w 12192000"/>
              <a:gd name="connsiteY81" fmla="*/ 735014 h 4939827"/>
              <a:gd name="connsiteX82" fmla="*/ 11621735 w 12192000"/>
              <a:gd name="connsiteY82" fmla="*/ 789584 h 4939827"/>
              <a:gd name="connsiteX83" fmla="*/ 11691200 w 12192000"/>
              <a:gd name="connsiteY83" fmla="*/ 867902 h 4939827"/>
              <a:gd name="connsiteX84" fmla="*/ 11819427 w 12192000"/>
              <a:gd name="connsiteY84" fmla="*/ 911634 h 4939827"/>
              <a:gd name="connsiteX85" fmla="*/ 11969720 w 12192000"/>
              <a:gd name="connsiteY85" fmla="*/ 964737 h 4939827"/>
              <a:gd name="connsiteX86" fmla="*/ 12055766 w 12192000"/>
              <a:gd name="connsiteY86" fmla="*/ 991268 h 4939827"/>
              <a:gd name="connsiteX87" fmla="*/ 12171539 w 12192000"/>
              <a:gd name="connsiteY87" fmla="*/ 995427 h 4939827"/>
              <a:gd name="connsiteX88" fmla="*/ 12187831 w 12192000"/>
              <a:gd name="connsiteY88" fmla="*/ 996580 h 4939827"/>
              <a:gd name="connsiteX89" fmla="*/ 12192000 w 12192000"/>
              <a:gd name="connsiteY89" fmla="*/ 996726 h 4939827"/>
              <a:gd name="connsiteX90" fmla="*/ 12192000 w 12192000"/>
              <a:gd name="connsiteY90" fmla="*/ 4939827 h 4939827"/>
              <a:gd name="connsiteX91" fmla="*/ 0 w 12192000"/>
              <a:gd name="connsiteY91" fmla="*/ 4939827 h 4939827"/>
              <a:gd name="connsiteX92" fmla="*/ 0 w 12192000"/>
              <a:gd name="connsiteY92" fmla="*/ 512043 h 4939827"/>
              <a:gd name="connsiteX93" fmla="*/ 7381 w 12192000"/>
              <a:gd name="connsiteY93" fmla="*/ 512580 h 4939827"/>
              <a:gd name="connsiteX94" fmla="*/ 100029 w 12192000"/>
              <a:gd name="connsiteY94" fmla="*/ 504758 h 4939827"/>
              <a:gd name="connsiteX95" fmla="*/ 155244 w 12192000"/>
              <a:gd name="connsiteY95" fmla="*/ 525130 h 4939827"/>
              <a:gd name="connsiteX96" fmla="*/ 254366 w 12192000"/>
              <a:gd name="connsiteY96" fmla="*/ 534449 h 4939827"/>
              <a:gd name="connsiteX97" fmla="*/ 447292 w 12192000"/>
              <a:gd name="connsiteY97" fmla="*/ 542725 h 4939827"/>
              <a:gd name="connsiteX98" fmla="*/ 628105 w 12192000"/>
              <a:gd name="connsiteY98" fmla="*/ 547853 h 4939827"/>
              <a:gd name="connsiteX99" fmla="*/ 783146 w 12192000"/>
              <a:gd name="connsiteY99" fmla="*/ 591799 h 4939827"/>
              <a:gd name="connsiteX100" fmla="*/ 1043676 w 12192000"/>
              <a:gd name="connsiteY100" fmla="*/ 591887 h 4939827"/>
              <a:gd name="connsiteX101" fmla="*/ 1281816 w 12192000"/>
              <a:gd name="connsiteY101" fmla="*/ 520946 h 4939827"/>
              <a:gd name="connsiteX102" fmla="*/ 1486347 w 12192000"/>
              <a:gd name="connsiteY102" fmla="*/ 487310 h 4939827"/>
              <a:gd name="connsiteX103" fmla="*/ 1568079 w 12192000"/>
              <a:gd name="connsiteY103" fmla="*/ 462531 h 4939827"/>
              <a:gd name="connsiteX104" fmla="*/ 1622516 w 12192000"/>
              <a:gd name="connsiteY104" fmla="*/ 466058 h 4939827"/>
              <a:gd name="connsiteX105" fmla="*/ 1655457 w 12192000"/>
              <a:gd name="connsiteY105" fmla="*/ 465359 h 4939827"/>
              <a:gd name="connsiteX106" fmla="*/ 1717454 w 12192000"/>
              <a:gd name="connsiteY106" fmla="*/ 417203 h 4939827"/>
              <a:gd name="connsiteX107" fmla="*/ 1913794 w 12192000"/>
              <a:gd name="connsiteY107" fmla="*/ 365255 h 4939827"/>
              <a:gd name="connsiteX108" fmla="*/ 2129762 w 12192000"/>
              <a:gd name="connsiteY108" fmla="*/ 367832 h 4939827"/>
              <a:gd name="connsiteX109" fmla="*/ 2376970 w 12192000"/>
              <a:gd name="connsiteY109" fmla="*/ 350129 h 4939827"/>
              <a:gd name="connsiteX110" fmla="*/ 2480155 w 12192000"/>
              <a:gd name="connsiteY110" fmla="*/ 359227 h 4939827"/>
              <a:gd name="connsiteX111" fmla="*/ 2586782 w 12192000"/>
              <a:gd name="connsiteY111" fmla="*/ 339352 h 4939827"/>
              <a:gd name="connsiteX112" fmla="*/ 2654496 w 12192000"/>
              <a:gd name="connsiteY112" fmla="*/ 315431 h 4939827"/>
              <a:gd name="connsiteX113" fmla="*/ 2788947 w 12192000"/>
              <a:gd name="connsiteY113" fmla="*/ 250375 h 4939827"/>
              <a:gd name="connsiteX114" fmla="*/ 2965530 w 12192000"/>
              <a:gd name="connsiteY114" fmla="*/ 245958 h 4939827"/>
              <a:gd name="connsiteX115" fmla="*/ 3103677 w 12192000"/>
              <a:gd name="connsiteY115" fmla="*/ 209527 h 4939827"/>
              <a:gd name="connsiteX116" fmla="*/ 3126759 w 12192000"/>
              <a:gd name="connsiteY116" fmla="*/ 211226 h 4939827"/>
              <a:gd name="connsiteX117" fmla="*/ 3164020 w 12192000"/>
              <a:gd name="connsiteY117" fmla="*/ 212779 h 4939827"/>
              <a:gd name="connsiteX118" fmla="*/ 3285019 w 12192000"/>
              <a:gd name="connsiteY118" fmla="*/ 220535 h 4939827"/>
              <a:gd name="connsiteX119" fmla="*/ 3365154 w 12192000"/>
              <a:gd name="connsiteY119" fmla="*/ 226416 h 4939827"/>
              <a:gd name="connsiteX120" fmla="*/ 3367507 w 12192000"/>
              <a:gd name="connsiteY120" fmla="*/ 225416 h 4939827"/>
              <a:gd name="connsiteX121" fmla="*/ 3387567 w 12192000"/>
              <a:gd name="connsiteY121" fmla="*/ 227103 h 4939827"/>
              <a:gd name="connsiteX122" fmla="*/ 3498001 w 12192000"/>
              <a:gd name="connsiteY122" fmla="*/ 231941 h 4939827"/>
              <a:gd name="connsiteX123" fmla="*/ 3561557 w 12192000"/>
              <a:gd name="connsiteY123" fmla="*/ 228095 h 4939827"/>
              <a:gd name="connsiteX124" fmla="*/ 3611920 w 12192000"/>
              <a:gd name="connsiteY124" fmla="*/ 218094 h 4939827"/>
              <a:gd name="connsiteX125" fmla="*/ 3620528 w 12192000"/>
              <a:gd name="connsiteY125" fmla="*/ 218788 h 4939827"/>
              <a:gd name="connsiteX126" fmla="*/ 3620766 w 12192000"/>
              <a:gd name="connsiteY126" fmla="*/ 218511 h 4939827"/>
              <a:gd name="connsiteX127" fmla="*/ 3629977 w 12192000"/>
              <a:gd name="connsiteY127" fmla="*/ 218664 h 4939827"/>
              <a:gd name="connsiteX128" fmla="*/ 3636217 w 12192000"/>
              <a:gd name="connsiteY128" fmla="*/ 220048 h 4939827"/>
              <a:gd name="connsiteX129" fmla="*/ 3709484 w 12192000"/>
              <a:gd name="connsiteY129" fmla="*/ 186927 h 4939827"/>
              <a:gd name="connsiteX130" fmla="*/ 3761342 w 12192000"/>
              <a:gd name="connsiteY130" fmla="*/ 177474 h 4939827"/>
              <a:gd name="connsiteX131" fmla="*/ 3799748 w 12192000"/>
              <a:gd name="connsiteY131" fmla="*/ 167154 h 4939827"/>
              <a:gd name="connsiteX132" fmla="*/ 3922756 w 12192000"/>
              <a:gd name="connsiteY132" fmla="*/ 194044 h 4939827"/>
              <a:gd name="connsiteX133" fmla="*/ 4028476 w 12192000"/>
              <a:gd name="connsiteY133" fmla="*/ 223679 h 4939827"/>
              <a:gd name="connsiteX134" fmla="*/ 4191582 w 12192000"/>
              <a:gd name="connsiteY134" fmla="*/ 238952 h 4939827"/>
              <a:gd name="connsiteX135" fmla="*/ 4251024 w 12192000"/>
              <a:gd name="connsiteY135" fmla="*/ 240874 h 4939827"/>
              <a:gd name="connsiteX136" fmla="*/ 4355275 w 12192000"/>
              <a:gd name="connsiteY136" fmla="*/ 260205 h 4939827"/>
              <a:gd name="connsiteX137" fmla="*/ 4423807 w 12192000"/>
              <a:gd name="connsiteY137" fmla="*/ 270366 h 4939827"/>
              <a:gd name="connsiteX138" fmla="*/ 4558432 w 12192000"/>
              <a:gd name="connsiteY138" fmla="*/ 269194 h 4939827"/>
              <a:gd name="connsiteX139" fmla="*/ 4635061 w 12192000"/>
              <a:gd name="connsiteY139" fmla="*/ 280682 h 4939827"/>
              <a:gd name="connsiteX140" fmla="*/ 4807427 w 12192000"/>
              <a:gd name="connsiteY140" fmla="*/ 276835 h 4939827"/>
              <a:gd name="connsiteX141" fmla="*/ 5028933 w 12192000"/>
              <a:gd name="connsiteY141" fmla="*/ 183887 h 4939827"/>
              <a:gd name="connsiteX142" fmla="*/ 5093642 w 12192000"/>
              <a:gd name="connsiteY142" fmla="*/ 177214 h 4939827"/>
              <a:gd name="connsiteX143" fmla="*/ 5102642 w 12192000"/>
              <a:gd name="connsiteY143" fmla="*/ 186816 h 4939827"/>
              <a:gd name="connsiteX144" fmla="*/ 5193590 w 12192000"/>
              <a:gd name="connsiteY144" fmla="*/ 156458 h 4939827"/>
              <a:gd name="connsiteX145" fmla="*/ 5323922 w 12192000"/>
              <a:gd name="connsiteY145" fmla="*/ 146332 h 4939827"/>
              <a:gd name="connsiteX146" fmla="*/ 5421860 w 12192000"/>
              <a:gd name="connsiteY146" fmla="*/ 167298 h 4939827"/>
              <a:gd name="connsiteX147" fmla="*/ 5476948 w 12192000"/>
              <a:gd name="connsiteY147" fmla="*/ 173249 h 4939827"/>
              <a:gd name="connsiteX148" fmla="*/ 5516842 w 12192000"/>
              <a:gd name="connsiteY148" fmla="*/ 184018 h 4939827"/>
              <a:gd name="connsiteX149" fmla="*/ 5619415 w 12192000"/>
              <a:gd name="connsiteY149" fmla="*/ 176781 h 4939827"/>
              <a:gd name="connsiteX150" fmla="*/ 5789867 w 12192000"/>
              <a:gd name="connsiteY150" fmla="*/ 150304 h 4939827"/>
              <a:gd name="connsiteX151" fmla="*/ 5825953 w 12192000"/>
              <a:gd name="connsiteY151" fmla="*/ 147907 h 4939827"/>
              <a:gd name="connsiteX152" fmla="*/ 5856168 w 12192000"/>
              <a:gd name="connsiteY152" fmla="*/ 158719 h 4939827"/>
              <a:gd name="connsiteX153" fmla="*/ 5862476 w 12192000"/>
              <a:gd name="connsiteY153" fmla="*/ 172447 h 4939827"/>
              <a:gd name="connsiteX154" fmla="*/ 5882195 w 12192000"/>
              <a:gd name="connsiteY154" fmla="*/ 173195 h 4939827"/>
              <a:gd name="connsiteX155" fmla="*/ 5887271 w 12192000"/>
              <a:gd name="connsiteY155" fmla="*/ 176084 h 4939827"/>
              <a:gd name="connsiteX156" fmla="*/ 5921577 w 12192000"/>
              <a:gd name="connsiteY156" fmla="*/ 169858 h 4939827"/>
              <a:gd name="connsiteX157" fmla="*/ 5983240 w 12192000"/>
              <a:gd name="connsiteY157" fmla="*/ 152755 h 4939827"/>
              <a:gd name="connsiteX158" fmla="*/ 6152287 w 12192000"/>
              <a:gd name="connsiteY158" fmla="*/ 116736 h 4939827"/>
              <a:gd name="connsiteX159" fmla="*/ 6415830 w 12192000"/>
              <a:gd name="connsiteY159" fmla="*/ 136006 h 4939827"/>
              <a:gd name="connsiteX160" fmla="*/ 6756965 w 12192000"/>
              <a:gd name="connsiteY160" fmla="*/ 57636 h 4939827"/>
              <a:gd name="connsiteX161" fmla="*/ 6819400 w 12192000"/>
              <a:gd name="connsiteY161" fmla="*/ 30742 h 4939827"/>
              <a:gd name="connsiteX162" fmla="*/ 6986370 w 12192000"/>
              <a:gd name="connsiteY162" fmla="*/ 12659 h 4939827"/>
              <a:gd name="connsiteX163" fmla="*/ 6989536 w 12192000"/>
              <a:gd name="connsiteY163" fmla="*/ 14528 h 4939827"/>
              <a:gd name="connsiteX164" fmla="*/ 7015933 w 12192000"/>
              <a:gd name="connsiteY164" fmla="*/ 9653 h 4939827"/>
              <a:gd name="connsiteX165" fmla="*/ 7020592 w 12192000"/>
              <a:gd name="connsiteY165" fmla="*/ 1651 h 4939827"/>
              <a:gd name="connsiteX166" fmla="*/ 7025905 w 12192000"/>
              <a:gd name="connsiteY166"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52584 w 12192000"/>
              <a:gd name="connsiteY17" fmla="*/ 170181 h 4939827"/>
              <a:gd name="connsiteX18" fmla="*/ 8009534 w 12192000"/>
              <a:gd name="connsiteY18" fmla="*/ 176441 h 4939827"/>
              <a:gd name="connsiteX19" fmla="*/ 8058681 w 12192000"/>
              <a:gd name="connsiteY19" fmla="*/ 219431 h 4939827"/>
              <a:gd name="connsiteX20" fmla="*/ 8126175 w 12192000"/>
              <a:gd name="connsiteY20" fmla="*/ 240005 h 4939827"/>
              <a:gd name="connsiteX21" fmla="*/ 8166439 w 12192000"/>
              <a:gd name="connsiteY21" fmla="*/ 252699 h 4939827"/>
              <a:gd name="connsiteX22" fmla="*/ 8281371 w 12192000"/>
              <a:gd name="connsiteY22" fmla="*/ 256875 h 4939827"/>
              <a:gd name="connsiteX23" fmla="*/ 8381609 w 12192000"/>
              <a:gd name="connsiteY23" fmla="*/ 240618 h 4939827"/>
              <a:gd name="connsiteX24" fmla="*/ 8406759 w 12192000"/>
              <a:gd name="connsiteY24" fmla="*/ 232517 h 4939827"/>
              <a:gd name="connsiteX25" fmla="*/ 8426506 w 12192000"/>
              <a:gd name="connsiteY25" fmla="*/ 241842 h 4939827"/>
              <a:gd name="connsiteX26" fmla="*/ 8427949 w 12192000"/>
              <a:gd name="connsiteY26" fmla="*/ 240981 h 4939827"/>
              <a:gd name="connsiteX27" fmla="*/ 8441468 w 12192000"/>
              <a:gd name="connsiteY27" fmla="*/ 241157 h 4939827"/>
              <a:gd name="connsiteX28" fmla="*/ 8565757 w 12192000"/>
              <a:gd name="connsiteY28" fmla="*/ 255317 h 4939827"/>
              <a:gd name="connsiteX29" fmla="*/ 8573171 w 12192000"/>
              <a:gd name="connsiteY29" fmla="*/ 258426 h 4939827"/>
              <a:gd name="connsiteX30" fmla="*/ 8573548 w 12192000"/>
              <a:gd name="connsiteY30" fmla="*/ 258241 h 4939827"/>
              <a:gd name="connsiteX31" fmla="*/ 8581827 w 12192000"/>
              <a:gd name="connsiteY31" fmla="*/ 261028 h 4939827"/>
              <a:gd name="connsiteX32" fmla="*/ 8586687 w 12192000"/>
              <a:gd name="connsiteY32" fmla="*/ 264089 h 4939827"/>
              <a:gd name="connsiteX33" fmla="*/ 8601067 w 12192000"/>
              <a:gd name="connsiteY33" fmla="*/ 270114 h 4939827"/>
              <a:gd name="connsiteX34" fmla="*/ 8672650 w 12192000"/>
              <a:gd name="connsiteY34" fmla="*/ 254821 h 4939827"/>
              <a:gd name="connsiteX35" fmla="*/ 8785543 w 12192000"/>
              <a:gd name="connsiteY35" fmla="*/ 263406 h 4939827"/>
              <a:gd name="connsiteX36" fmla="*/ 8830588 w 12192000"/>
              <a:gd name="connsiteY36" fmla="*/ 265483 h 4939827"/>
              <a:gd name="connsiteX37" fmla="*/ 8905142 w 12192000"/>
              <a:gd name="connsiteY37" fmla="*/ 264958 h 4939827"/>
              <a:gd name="connsiteX38" fmla="*/ 8968582 w 12192000"/>
              <a:gd name="connsiteY38" fmla="*/ 262728 h 4939827"/>
              <a:gd name="connsiteX39" fmla="*/ 8972994 w 12192000"/>
              <a:gd name="connsiteY39" fmla="*/ 263284 h 4939827"/>
              <a:gd name="connsiteX40" fmla="*/ 9004605 w 12192000"/>
              <a:gd name="connsiteY40" fmla="*/ 258041 h 4939827"/>
              <a:gd name="connsiteX41" fmla="*/ 9016165 w 12192000"/>
              <a:gd name="connsiteY41" fmla="*/ 261258 h 4939827"/>
              <a:gd name="connsiteX42" fmla="*/ 9043297 w 12192000"/>
              <a:gd name="connsiteY42" fmla="*/ 281547 h 4939827"/>
              <a:gd name="connsiteX43" fmla="*/ 9048315 w 12192000"/>
              <a:gd name="connsiteY43" fmla="*/ 279264 h 4939827"/>
              <a:gd name="connsiteX44" fmla="*/ 9054706 w 12192000"/>
              <a:gd name="connsiteY44" fmla="*/ 278538 h 4939827"/>
              <a:gd name="connsiteX45" fmla="*/ 9070919 w 12192000"/>
              <a:gd name="connsiteY45" fmla="*/ 281810 h 4939827"/>
              <a:gd name="connsiteX46" fmla="*/ 9076813 w 12192000"/>
              <a:gd name="connsiteY46" fmla="*/ 283909 h 4939827"/>
              <a:gd name="connsiteX47" fmla="*/ 9085871 w 12192000"/>
              <a:gd name="connsiteY47" fmla="*/ 285133 h 4939827"/>
              <a:gd name="connsiteX48" fmla="*/ 9086159 w 12192000"/>
              <a:gd name="connsiteY48" fmla="*/ 284887 h 4939827"/>
              <a:gd name="connsiteX49" fmla="*/ 9134606 w 12192000"/>
              <a:gd name="connsiteY49" fmla="*/ 288168 h 4939827"/>
              <a:gd name="connsiteX50" fmla="*/ 9195590 w 12192000"/>
              <a:gd name="connsiteY50" fmla="*/ 279568 h 4939827"/>
              <a:gd name="connsiteX51" fmla="*/ 9219336 w 12192000"/>
              <a:gd name="connsiteY51" fmla="*/ 278133 h 4939827"/>
              <a:gd name="connsiteX52" fmla="*/ 9232362 w 12192000"/>
              <a:gd name="connsiteY52" fmla="*/ 275894 h 4939827"/>
              <a:gd name="connsiteX53" fmla="*/ 9233396 w 12192000"/>
              <a:gd name="connsiteY53" fmla="*/ 274803 h 4939827"/>
              <a:gd name="connsiteX54" fmla="*/ 9256213 w 12192000"/>
              <a:gd name="connsiteY54" fmla="*/ 281576 h 4939827"/>
              <a:gd name="connsiteX55" fmla="*/ 9262377 w 12192000"/>
              <a:gd name="connsiteY55" fmla="*/ 286635 h 4939827"/>
              <a:gd name="connsiteX56" fmla="*/ 9287089 w 12192000"/>
              <a:gd name="connsiteY56" fmla="*/ 303891 h 4939827"/>
              <a:gd name="connsiteX57" fmla="*/ 9371484 w 12192000"/>
              <a:gd name="connsiteY57" fmla="*/ 329634 h 4939827"/>
              <a:gd name="connsiteX58" fmla="*/ 9404829 w 12192000"/>
              <a:gd name="connsiteY58" fmla="*/ 339038 h 4939827"/>
              <a:gd name="connsiteX59" fmla="*/ 9427021 w 12192000"/>
              <a:gd name="connsiteY59" fmla="*/ 358784 h 4939827"/>
              <a:gd name="connsiteX60" fmla="*/ 9670844 w 12192000"/>
              <a:gd name="connsiteY60" fmla="*/ 405128 h 4939827"/>
              <a:gd name="connsiteX61" fmla="*/ 9816083 w 12192000"/>
              <a:gd name="connsiteY61" fmla="*/ 416573 h 4939827"/>
              <a:gd name="connsiteX62" fmla="*/ 9936741 w 12192000"/>
              <a:gd name="connsiteY62" fmla="*/ 437044 h 4939827"/>
              <a:gd name="connsiteX63" fmla="*/ 10050093 w 12192000"/>
              <a:gd name="connsiteY63" fmla="*/ 443783 h 4939827"/>
              <a:gd name="connsiteX64" fmla="*/ 10130090 w 12192000"/>
              <a:gd name="connsiteY64" fmla="*/ 459520 h 4939827"/>
              <a:gd name="connsiteX65" fmla="*/ 10173456 w 12192000"/>
              <a:gd name="connsiteY65" fmla="*/ 457749 h 4939827"/>
              <a:gd name="connsiteX66" fmla="*/ 10218232 w 12192000"/>
              <a:gd name="connsiteY66" fmla="*/ 459820 h 4939827"/>
              <a:gd name="connsiteX67" fmla="*/ 10354176 w 12192000"/>
              <a:gd name="connsiteY67" fmla="*/ 471377 h 4939827"/>
              <a:gd name="connsiteX68" fmla="*/ 10430681 w 12192000"/>
              <a:gd name="connsiteY68" fmla="*/ 481226 h 4939827"/>
              <a:gd name="connsiteX69" fmla="*/ 10478169 w 12192000"/>
              <a:gd name="connsiteY69" fmla="*/ 481774 h 4939827"/>
              <a:gd name="connsiteX70" fmla="*/ 10540907 w 12192000"/>
              <a:gd name="connsiteY70" fmla="*/ 485607 h 4939827"/>
              <a:gd name="connsiteX71" fmla="*/ 10614941 w 12192000"/>
              <a:gd name="connsiteY71" fmla="*/ 487592 h 4939827"/>
              <a:gd name="connsiteX72" fmla="*/ 10674098 w 12192000"/>
              <a:gd name="connsiteY72" fmla="*/ 521656 h 4939827"/>
              <a:gd name="connsiteX73" fmla="*/ 10874834 w 12192000"/>
              <a:gd name="connsiteY73" fmla="*/ 574867 h 4939827"/>
              <a:gd name="connsiteX74" fmla="*/ 10944981 w 12192000"/>
              <a:gd name="connsiteY74" fmla="*/ 615042 h 4939827"/>
              <a:gd name="connsiteX75" fmla="*/ 11006376 w 12192000"/>
              <a:gd name="connsiteY75" fmla="*/ 645957 h 4939827"/>
              <a:gd name="connsiteX76" fmla="*/ 11076308 w 12192000"/>
              <a:gd name="connsiteY76" fmla="*/ 675698 h 4939827"/>
              <a:gd name="connsiteX77" fmla="*/ 11148789 w 12192000"/>
              <a:gd name="connsiteY77" fmla="*/ 685041 h 4939827"/>
              <a:gd name="connsiteX78" fmla="*/ 11249129 w 12192000"/>
              <a:gd name="connsiteY78" fmla="*/ 684218 h 4939827"/>
              <a:gd name="connsiteX79" fmla="*/ 11299915 w 12192000"/>
              <a:gd name="connsiteY79" fmla="*/ 692177 h 4939827"/>
              <a:gd name="connsiteX80" fmla="*/ 11386973 w 12192000"/>
              <a:gd name="connsiteY80" fmla="*/ 708209 h 4939827"/>
              <a:gd name="connsiteX81" fmla="*/ 11500105 w 12192000"/>
              <a:gd name="connsiteY81" fmla="*/ 735014 h 4939827"/>
              <a:gd name="connsiteX82" fmla="*/ 11621735 w 12192000"/>
              <a:gd name="connsiteY82" fmla="*/ 789584 h 4939827"/>
              <a:gd name="connsiteX83" fmla="*/ 11691200 w 12192000"/>
              <a:gd name="connsiteY83" fmla="*/ 867902 h 4939827"/>
              <a:gd name="connsiteX84" fmla="*/ 11819427 w 12192000"/>
              <a:gd name="connsiteY84" fmla="*/ 911634 h 4939827"/>
              <a:gd name="connsiteX85" fmla="*/ 11969720 w 12192000"/>
              <a:gd name="connsiteY85" fmla="*/ 964737 h 4939827"/>
              <a:gd name="connsiteX86" fmla="*/ 12055766 w 12192000"/>
              <a:gd name="connsiteY86" fmla="*/ 991268 h 4939827"/>
              <a:gd name="connsiteX87" fmla="*/ 12171539 w 12192000"/>
              <a:gd name="connsiteY87" fmla="*/ 995427 h 4939827"/>
              <a:gd name="connsiteX88" fmla="*/ 12187831 w 12192000"/>
              <a:gd name="connsiteY88" fmla="*/ 996580 h 4939827"/>
              <a:gd name="connsiteX89" fmla="*/ 12192000 w 12192000"/>
              <a:gd name="connsiteY89" fmla="*/ 996726 h 4939827"/>
              <a:gd name="connsiteX90" fmla="*/ 12192000 w 12192000"/>
              <a:gd name="connsiteY90" fmla="*/ 4939827 h 4939827"/>
              <a:gd name="connsiteX91" fmla="*/ 0 w 12192000"/>
              <a:gd name="connsiteY91" fmla="*/ 4939827 h 4939827"/>
              <a:gd name="connsiteX92" fmla="*/ 0 w 12192000"/>
              <a:gd name="connsiteY92" fmla="*/ 512043 h 4939827"/>
              <a:gd name="connsiteX93" fmla="*/ 7381 w 12192000"/>
              <a:gd name="connsiteY93" fmla="*/ 512580 h 4939827"/>
              <a:gd name="connsiteX94" fmla="*/ 100029 w 12192000"/>
              <a:gd name="connsiteY94" fmla="*/ 504758 h 4939827"/>
              <a:gd name="connsiteX95" fmla="*/ 155244 w 12192000"/>
              <a:gd name="connsiteY95" fmla="*/ 525130 h 4939827"/>
              <a:gd name="connsiteX96" fmla="*/ 254366 w 12192000"/>
              <a:gd name="connsiteY96" fmla="*/ 534449 h 4939827"/>
              <a:gd name="connsiteX97" fmla="*/ 447292 w 12192000"/>
              <a:gd name="connsiteY97" fmla="*/ 542725 h 4939827"/>
              <a:gd name="connsiteX98" fmla="*/ 628105 w 12192000"/>
              <a:gd name="connsiteY98" fmla="*/ 547853 h 4939827"/>
              <a:gd name="connsiteX99" fmla="*/ 783146 w 12192000"/>
              <a:gd name="connsiteY99" fmla="*/ 591799 h 4939827"/>
              <a:gd name="connsiteX100" fmla="*/ 1043676 w 12192000"/>
              <a:gd name="connsiteY100" fmla="*/ 591887 h 4939827"/>
              <a:gd name="connsiteX101" fmla="*/ 1281816 w 12192000"/>
              <a:gd name="connsiteY101" fmla="*/ 520946 h 4939827"/>
              <a:gd name="connsiteX102" fmla="*/ 1486347 w 12192000"/>
              <a:gd name="connsiteY102" fmla="*/ 487310 h 4939827"/>
              <a:gd name="connsiteX103" fmla="*/ 1568079 w 12192000"/>
              <a:gd name="connsiteY103" fmla="*/ 462531 h 4939827"/>
              <a:gd name="connsiteX104" fmla="*/ 1622516 w 12192000"/>
              <a:gd name="connsiteY104" fmla="*/ 466058 h 4939827"/>
              <a:gd name="connsiteX105" fmla="*/ 1655457 w 12192000"/>
              <a:gd name="connsiteY105" fmla="*/ 465359 h 4939827"/>
              <a:gd name="connsiteX106" fmla="*/ 1717454 w 12192000"/>
              <a:gd name="connsiteY106" fmla="*/ 417203 h 4939827"/>
              <a:gd name="connsiteX107" fmla="*/ 1913794 w 12192000"/>
              <a:gd name="connsiteY107" fmla="*/ 365255 h 4939827"/>
              <a:gd name="connsiteX108" fmla="*/ 2129762 w 12192000"/>
              <a:gd name="connsiteY108" fmla="*/ 367832 h 4939827"/>
              <a:gd name="connsiteX109" fmla="*/ 2376970 w 12192000"/>
              <a:gd name="connsiteY109" fmla="*/ 350129 h 4939827"/>
              <a:gd name="connsiteX110" fmla="*/ 2480155 w 12192000"/>
              <a:gd name="connsiteY110" fmla="*/ 359227 h 4939827"/>
              <a:gd name="connsiteX111" fmla="*/ 2586782 w 12192000"/>
              <a:gd name="connsiteY111" fmla="*/ 339352 h 4939827"/>
              <a:gd name="connsiteX112" fmla="*/ 2654496 w 12192000"/>
              <a:gd name="connsiteY112" fmla="*/ 315431 h 4939827"/>
              <a:gd name="connsiteX113" fmla="*/ 2788947 w 12192000"/>
              <a:gd name="connsiteY113" fmla="*/ 250375 h 4939827"/>
              <a:gd name="connsiteX114" fmla="*/ 2965530 w 12192000"/>
              <a:gd name="connsiteY114" fmla="*/ 245958 h 4939827"/>
              <a:gd name="connsiteX115" fmla="*/ 3103677 w 12192000"/>
              <a:gd name="connsiteY115" fmla="*/ 209527 h 4939827"/>
              <a:gd name="connsiteX116" fmla="*/ 3126759 w 12192000"/>
              <a:gd name="connsiteY116" fmla="*/ 211226 h 4939827"/>
              <a:gd name="connsiteX117" fmla="*/ 3164020 w 12192000"/>
              <a:gd name="connsiteY117" fmla="*/ 212779 h 4939827"/>
              <a:gd name="connsiteX118" fmla="*/ 3285019 w 12192000"/>
              <a:gd name="connsiteY118" fmla="*/ 220535 h 4939827"/>
              <a:gd name="connsiteX119" fmla="*/ 3365154 w 12192000"/>
              <a:gd name="connsiteY119" fmla="*/ 226416 h 4939827"/>
              <a:gd name="connsiteX120" fmla="*/ 3367507 w 12192000"/>
              <a:gd name="connsiteY120" fmla="*/ 225416 h 4939827"/>
              <a:gd name="connsiteX121" fmla="*/ 3387567 w 12192000"/>
              <a:gd name="connsiteY121" fmla="*/ 227103 h 4939827"/>
              <a:gd name="connsiteX122" fmla="*/ 3498001 w 12192000"/>
              <a:gd name="connsiteY122" fmla="*/ 231941 h 4939827"/>
              <a:gd name="connsiteX123" fmla="*/ 3561557 w 12192000"/>
              <a:gd name="connsiteY123" fmla="*/ 228095 h 4939827"/>
              <a:gd name="connsiteX124" fmla="*/ 3611920 w 12192000"/>
              <a:gd name="connsiteY124" fmla="*/ 218094 h 4939827"/>
              <a:gd name="connsiteX125" fmla="*/ 3620528 w 12192000"/>
              <a:gd name="connsiteY125" fmla="*/ 218788 h 4939827"/>
              <a:gd name="connsiteX126" fmla="*/ 3620766 w 12192000"/>
              <a:gd name="connsiteY126" fmla="*/ 218511 h 4939827"/>
              <a:gd name="connsiteX127" fmla="*/ 3629977 w 12192000"/>
              <a:gd name="connsiteY127" fmla="*/ 218664 h 4939827"/>
              <a:gd name="connsiteX128" fmla="*/ 3636217 w 12192000"/>
              <a:gd name="connsiteY128" fmla="*/ 220048 h 4939827"/>
              <a:gd name="connsiteX129" fmla="*/ 3709484 w 12192000"/>
              <a:gd name="connsiteY129" fmla="*/ 186927 h 4939827"/>
              <a:gd name="connsiteX130" fmla="*/ 3761342 w 12192000"/>
              <a:gd name="connsiteY130" fmla="*/ 177474 h 4939827"/>
              <a:gd name="connsiteX131" fmla="*/ 3799748 w 12192000"/>
              <a:gd name="connsiteY131" fmla="*/ 167154 h 4939827"/>
              <a:gd name="connsiteX132" fmla="*/ 3922756 w 12192000"/>
              <a:gd name="connsiteY132" fmla="*/ 194044 h 4939827"/>
              <a:gd name="connsiteX133" fmla="*/ 4028476 w 12192000"/>
              <a:gd name="connsiteY133" fmla="*/ 223679 h 4939827"/>
              <a:gd name="connsiteX134" fmla="*/ 4191582 w 12192000"/>
              <a:gd name="connsiteY134" fmla="*/ 238952 h 4939827"/>
              <a:gd name="connsiteX135" fmla="*/ 4251024 w 12192000"/>
              <a:gd name="connsiteY135" fmla="*/ 240874 h 4939827"/>
              <a:gd name="connsiteX136" fmla="*/ 4355275 w 12192000"/>
              <a:gd name="connsiteY136" fmla="*/ 260205 h 4939827"/>
              <a:gd name="connsiteX137" fmla="*/ 4423807 w 12192000"/>
              <a:gd name="connsiteY137" fmla="*/ 270366 h 4939827"/>
              <a:gd name="connsiteX138" fmla="*/ 4558432 w 12192000"/>
              <a:gd name="connsiteY138" fmla="*/ 269194 h 4939827"/>
              <a:gd name="connsiteX139" fmla="*/ 4635061 w 12192000"/>
              <a:gd name="connsiteY139" fmla="*/ 280682 h 4939827"/>
              <a:gd name="connsiteX140" fmla="*/ 4807427 w 12192000"/>
              <a:gd name="connsiteY140" fmla="*/ 276835 h 4939827"/>
              <a:gd name="connsiteX141" fmla="*/ 5028933 w 12192000"/>
              <a:gd name="connsiteY141" fmla="*/ 183887 h 4939827"/>
              <a:gd name="connsiteX142" fmla="*/ 5093642 w 12192000"/>
              <a:gd name="connsiteY142" fmla="*/ 177214 h 4939827"/>
              <a:gd name="connsiteX143" fmla="*/ 5102642 w 12192000"/>
              <a:gd name="connsiteY143" fmla="*/ 186816 h 4939827"/>
              <a:gd name="connsiteX144" fmla="*/ 5193590 w 12192000"/>
              <a:gd name="connsiteY144" fmla="*/ 156458 h 4939827"/>
              <a:gd name="connsiteX145" fmla="*/ 5323922 w 12192000"/>
              <a:gd name="connsiteY145" fmla="*/ 146332 h 4939827"/>
              <a:gd name="connsiteX146" fmla="*/ 5421860 w 12192000"/>
              <a:gd name="connsiteY146" fmla="*/ 167298 h 4939827"/>
              <a:gd name="connsiteX147" fmla="*/ 5476948 w 12192000"/>
              <a:gd name="connsiteY147" fmla="*/ 173249 h 4939827"/>
              <a:gd name="connsiteX148" fmla="*/ 5516842 w 12192000"/>
              <a:gd name="connsiteY148" fmla="*/ 184018 h 4939827"/>
              <a:gd name="connsiteX149" fmla="*/ 5619415 w 12192000"/>
              <a:gd name="connsiteY149" fmla="*/ 176781 h 4939827"/>
              <a:gd name="connsiteX150" fmla="*/ 5789867 w 12192000"/>
              <a:gd name="connsiteY150" fmla="*/ 150304 h 4939827"/>
              <a:gd name="connsiteX151" fmla="*/ 5825953 w 12192000"/>
              <a:gd name="connsiteY151" fmla="*/ 147907 h 4939827"/>
              <a:gd name="connsiteX152" fmla="*/ 5856168 w 12192000"/>
              <a:gd name="connsiteY152" fmla="*/ 158719 h 4939827"/>
              <a:gd name="connsiteX153" fmla="*/ 5862476 w 12192000"/>
              <a:gd name="connsiteY153" fmla="*/ 172447 h 4939827"/>
              <a:gd name="connsiteX154" fmla="*/ 5882195 w 12192000"/>
              <a:gd name="connsiteY154" fmla="*/ 173195 h 4939827"/>
              <a:gd name="connsiteX155" fmla="*/ 5887271 w 12192000"/>
              <a:gd name="connsiteY155" fmla="*/ 176084 h 4939827"/>
              <a:gd name="connsiteX156" fmla="*/ 5921577 w 12192000"/>
              <a:gd name="connsiteY156" fmla="*/ 169858 h 4939827"/>
              <a:gd name="connsiteX157" fmla="*/ 5983240 w 12192000"/>
              <a:gd name="connsiteY157" fmla="*/ 152755 h 4939827"/>
              <a:gd name="connsiteX158" fmla="*/ 6152287 w 12192000"/>
              <a:gd name="connsiteY158" fmla="*/ 116736 h 4939827"/>
              <a:gd name="connsiteX159" fmla="*/ 6415830 w 12192000"/>
              <a:gd name="connsiteY159" fmla="*/ 136006 h 4939827"/>
              <a:gd name="connsiteX160" fmla="*/ 6756965 w 12192000"/>
              <a:gd name="connsiteY160" fmla="*/ 57636 h 4939827"/>
              <a:gd name="connsiteX161" fmla="*/ 6819400 w 12192000"/>
              <a:gd name="connsiteY161" fmla="*/ 30742 h 4939827"/>
              <a:gd name="connsiteX162" fmla="*/ 6986370 w 12192000"/>
              <a:gd name="connsiteY162" fmla="*/ 12659 h 4939827"/>
              <a:gd name="connsiteX163" fmla="*/ 6989536 w 12192000"/>
              <a:gd name="connsiteY163" fmla="*/ 14528 h 4939827"/>
              <a:gd name="connsiteX164" fmla="*/ 7015933 w 12192000"/>
              <a:gd name="connsiteY164" fmla="*/ 9653 h 4939827"/>
              <a:gd name="connsiteX165" fmla="*/ 7020592 w 12192000"/>
              <a:gd name="connsiteY165" fmla="*/ 1651 h 4939827"/>
              <a:gd name="connsiteX166" fmla="*/ 7025905 w 12192000"/>
              <a:gd name="connsiteY166"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52584 w 12192000"/>
              <a:gd name="connsiteY17" fmla="*/ 170181 h 4939827"/>
              <a:gd name="connsiteX18" fmla="*/ 8009534 w 12192000"/>
              <a:gd name="connsiteY18" fmla="*/ 176441 h 4939827"/>
              <a:gd name="connsiteX19" fmla="*/ 8058681 w 12192000"/>
              <a:gd name="connsiteY19" fmla="*/ 219431 h 4939827"/>
              <a:gd name="connsiteX20" fmla="*/ 8126175 w 12192000"/>
              <a:gd name="connsiteY20" fmla="*/ 240005 h 4939827"/>
              <a:gd name="connsiteX21" fmla="*/ 8166439 w 12192000"/>
              <a:gd name="connsiteY21" fmla="*/ 252699 h 4939827"/>
              <a:gd name="connsiteX22" fmla="*/ 8281371 w 12192000"/>
              <a:gd name="connsiteY22" fmla="*/ 256875 h 4939827"/>
              <a:gd name="connsiteX23" fmla="*/ 8381609 w 12192000"/>
              <a:gd name="connsiteY23" fmla="*/ 240618 h 4939827"/>
              <a:gd name="connsiteX24" fmla="*/ 8406759 w 12192000"/>
              <a:gd name="connsiteY24" fmla="*/ 232517 h 4939827"/>
              <a:gd name="connsiteX25" fmla="*/ 8426506 w 12192000"/>
              <a:gd name="connsiteY25" fmla="*/ 241842 h 4939827"/>
              <a:gd name="connsiteX26" fmla="*/ 8427949 w 12192000"/>
              <a:gd name="connsiteY26" fmla="*/ 240981 h 4939827"/>
              <a:gd name="connsiteX27" fmla="*/ 8441468 w 12192000"/>
              <a:gd name="connsiteY27" fmla="*/ 241157 h 4939827"/>
              <a:gd name="connsiteX28" fmla="*/ 8565757 w 12192000"/>
              <a:gd name="connsiteY28" fmla="*/ 255317 h 4939827"/>
              <a:gd name="connsiteX29" fmla="*/ 8573171 w 12192000"/>
              <a:gd name="connsiteY29" fmla="*/ 258426 h 4939827"/>
              <a:gd name="connsiteX30" fmla="*/ 8573548 w 12192000"/>
              <a:gd name="connsiteY30" fmla="*/ 258241 h 4939827"/>
              <a:gd name="connsiteX31" fmla="*/ 8581827 w 12192000"/>
              <a:gd name="connsiteY31" fmla="*/ 261028 h 4939827"/>
              <a:gd name="connsiteX32" fmla="*/ 8586687 w 12192000"/>
              <a:gd name="connsiteY32" fmla="*/ 264089 h 4939827"/>
              <a:gd name="connsiteX33" fmla="*/ 8601067 w 12192000"/>
              <a:gd name="connsiteY33" fmla="*/ 270114 h 4939827"/>
              <a:gd name="connsiteX34" fmla="*/ 8672650 w 12192000"/>
              <a:gd name="connsiteY34" fmla="*/ 254821 h 4939827"/>
              <a:gd name="connsiteX35" fmla="*/ 8785543 w 12192000"/>
              <a:gd name="connsiteY35" fmla="*/ 263406 h 4939827"/>
              <a:gd name="connsiteX36" fmla="*/ 8830588 w 12192000"/>
              <a:gd name="connsiteY36" fmla="*/ 265483 h 4939827"/>
              <a:gd name="connsiteX37" fmla="*/ 8905142 w 12192000"/>
              <a:gd name="connsiteY37" fmla="*/ 264958 h 4939827"/>
              <a:gd name="connsiteX38" fmla="*/ 8968582 w 12192000"/>
              <a:gd name="connsiteY38" fmla="*/ 262728 h 4939827"/>
              <a:gd name="connsiteX39" fmla="*/ 8972994 w 12192000"/>
              <a:gd name="connsiteY39" fmla="*/ 263284 h 4939827"/>
              <a:gd name="connsiteX40" fmla="*/ 9004605 w 12192000"/>
              <a:gd name="connsiteY40" fmla="*/ 258041 h 4939827"/>
              <a:gd name="connsiteX41" fmla="*/ 9016165 w 12192000"/>
              <a:gd name="connsiteY41" fmla="*/ 261258 h 4939827"/>
              <a:gd name="connsiteX42" fmla="*/ 9043297 w 12192000"/>
              <a:gd name="connsiteY42" fmla="*/ 281547 h 4939827"/>
              <a:gd name="connsiteX43" fmla="*/ 9048315 w 12192000"/>
              <a:gd name="connsiteY43" fmla="*/ 279264 h 4939827"/>
              <a:gd name="connsiteX44" fmla="*/ 9054706 w 12192000"/>
              <a:gd name="connsiteY44" fmla="*/ 278538 h 4939827"/>
              <a:gd name="connsiteX45" fmla="*/ 9070919 w 12192000"/>
              <a:gd name="connsiteY45" fmla="*/ 281810 h 4939827"/>
              <a:gd name="connsiteX46" fmla="*/ 9076813 w 12192000"/>
              <a:gd name="connsiteY46" fmla="*/ 283909 h 4939827"/>
              <a:gd name="connsiteX47" fmla="*/ 9085871 w 12192000"/>
              <a:gd name="connsiteY47" fmla="*/ 285133 h 4939827"/>
              <a:gd name="connsiteX48" fmla="*/ 9086159 w 12192000"/>
              <a:gd name="connsiteY48" fmla="*/ 284887 h 4939827"/>
              <a:gd name="connsiteX49" fmla="*/ 9134606 w 12192000"/>
              <a:gd name="connsiteY49" fmla="*/ 288168 h 4939827"/>
              <a:gd name="connsiteX50" fmla="*/ 9195590 w 12192000"/>
              <a:gd name="connsiteY50" fmla="*/ 279568 h 4939827"/>
              <a:gd name="connsiteX51" fmla="*/ 9219336 w 12192000"/>
              <a:gd name="connsiteY51" fmla="*/ 278133 h 4939827"/>
              <a:gd name="connsiteX52" fmla="*/ 9232362 w 12192000"/>
              <a:gd name="connsiteY52" fmla="*/ 275894 h 4939827"/>
              <a:gd name="connsiteX53" fmla="*/ 9233396 w 12192000"/>
              <a:gd name="connsiteY53" fmla="*/ 274803 h 4939827"/>
              <a:gd name="connsiteX54" fmla="*/ 9256213 w 12192000"/>
              <a:gd name="connsiteY54" fmla="*/ 281576 h 4939827"/>
              <a:gd name="connsiteX55" fmla="*/ 9262377 w 12192000"/>
              <a:gd name="connsiteY55" fmla="*/ 286635 h 4939827"/>
              <a:gd name="connsiteX56" fmla="*/ 9287089 w 12192000"/>
              <a:gd name="connsiteY56" fmla="*/ 303891 h 4939827"/>
              <a:gd name="connsiteX57" fmla="*/ 9371484 w 12192000"/>
              <a:gd name="connsiteY57" fmla="*/ 329634 h 4939827"/>
              <a:gd name="connsiteX58" fmla="*/ 9404829 w 12192000"/>
              <a:gd name="connsiteY58" fmla="*/ 339038 h 4939827"/>
              <a:gd name="connsiteX59" fmla="*/ 9427021 w 12192000"/>
              <a:gd name="connsiteY59" fmla="*/ 358784 h 4939827"/>
              <a:gd name="connsiteX60" fmla="*/ 9670844 w 12192000"/>
              <a:gd name="connsiteY60" fmla="*/ 405128 h 4939827"/>
              <a:gd name="connsiteX61" fmla="*/ 9816083 w 12192000"/>
              <a:gd name="connsiteY61" fmla="*/ 416573 h 4939827"/>
              <a:gd name="connsiteX62" fmla="*/ 9936741 w 12192000"/>
              <a:gd name="connsiteY62" fmla="*/ 437044 h 4939827"/>
              <a:gd name="connsiteX63" fmla="*/ 10050093 w 12192000"/>
              <a:gd name="connsiteY63" fmla="*/ 443783 h 4939827"/>
              <a:gd name="connsiteX64" fmla="*/ 10130090 w 12192000"/>
              <a:gd name="connsiteY64" fmla="*/ 459520 h 4939827"/>
              <a:gd name="connsiteX65" fmla="*/ 10173456 w 12192000"/>
              <a:gd name="connsiteY65" fmla="*/ 457749 h 4939827"/>
              <a:gd name="connsiteX66" fmla="*/ 10218232 w 12192000"/>
              <a:gd name="connsiteY66" fmla="*/ 459820 h 4939827"/>
              <a:gd name="connsiteX67" fmla="*/ 10354176 w 12192000"/>
              <a:gd name="connsiteY67" fmla="*/ 471377 h 4939827"/>
              <a:gd name="connsiteX68" fmla="*/ 10430681 w 12192000"/>
              <a:gd name="connsiteY68" fmla="*/ 481226 h 4939827"/>
              <a:gd name="connsiteX69" fmla="*/ 10478169 w 12192000"/>
              <a:gd name="connsiteY69" fmla="*/ 481774 h 4939827"/>
              <a:gd name="connsiteX70" fmla="*/ 10540907 w 12192000"/>
              <a:gd name="connsiteY70" fmla="*/ 485607 h 4939827"/>
              <a:gd name="connsiteX71" fmla="*/ 10614941 w 12192000"/>
              <a:gd name="connsiteY71" fmla="*/ 487592 h 4939827"/>
              <a:gd name="connsiteX72" fmla="*/ 10674098 w 12192000"/>
              <a:gd name="connsiteY72" fmla="*/ 521656 h 4939827"/>
              <a:gd name="connsiteX73" fmla="*/ 10874834 w 12192000"/>
              <a:gd name="connsiteY73" fmla="*/ 574867 h 4939827"/>
              <a:gd name="connsiteX74" fmla="*/ 10944981 w 12192000"/>
              <a:gd name="connsiteY74" fmla="*/ 615042 h 4939827"/>
              <a:gd name="connsiteX75" fmla="*/ 11006376 w 12192000"/>
              <a:gd name="connsiteY75" fmla="*/ 645957 h 4939827"/>
              <a:gd name="connsiteX76" fmla="*/ 11076308 w 12192000"/>
              <a:gd name="connsiteY76" fmla="*/ 675698 h 4939827"/>
              <a:gd name="connsiteX77" fmla="*/ 11148789 w 12192000"/>
              <a:gd name="connsiteY77" fmla="*/ 685041 h 4939827"/>
              <a:gd name="connsiteX78" fmla="*/ 11249129 w 12192000"/>
              <a:gd name="connsiteY78" fmla="*/ 684218 h 4939827"/>
              <a:gd name="connsiteX79" fmla="*/ 11299915 w 12192000"/>
              <a:gd name="connsiteY79" fmla="*/ 692177 h 4939827"/>
              <a:gd name="connsiteX80" fmla="*/ 11386973 w 12192000"/>
              <a:gd name="connsiteY80" fmla="*/ 708209 h 4939827"/>
              <a:gd name="connsiteX81" fmla="*/ 11500105 w 12192000"/>
              <a:gd name="connsiteY81" fmla="*/ 735014 h 4939827"/>
              <a:gd name="connsiteX82" fmla="*/ 11621735 w 12192000"/>
              <a:gd name="connsiteY82" fmla="*/ 789584 h 4939827"/>
              <a:gd name="connsiteX83" fmla="*/ 11691200 w 12192000"/>
              <a:gd name="connsiteY83" fmla="*/ 867902 h 4939827"/>
              <a:gd name="connsiteX84" fmla="*/ 11819427 w 12192000"/>
              <a:gd name="connsiteY84" fmla="*/ 911634 h 4939827"/>
              <a:gd name="connsiteX85" fmla="*/ 11969720 w 12192000"/>
              <a:gd name="connsiteY85" fmla="*/ 964737 h 4939827"/>
              <a:gd name="connsiteX86" fmla="*/ 12055766 w 12192000"/>
              <a:gd name="connsiteY86" fmla="*/ 991268 h 4939827"/>
              <a:gd name="connsiteX87" fmla="*/ 12171539 w 12192000"/>
              <a:gd name="connsiteY87" fmla="*/ 995427 h 4939827"/>
              <a:gd name="connsiteX88" fmla="*/ 12187831 w 12192000"/>
              <a:gd name="connsiteY88" fmla="*/ 996580 h 4939827"/>
              <a:gd name="connsiteX89" fmla="*/ 12192000 w 12192000"/>
              <a:gd name="connsiteY89" fmla="*/ 996726 h 4939827"/>
              <a:gd name="connsiteX90" fmla="*/ 12192000 w 12192000"/>
              <a:gd name="connsiteY90" fmla="*/ 4939827 h 4939827"/>
              <a:gd name="connsiteX91" fmla="*/ 0 w 12192000"/>
              <a:gd name="connsiteY91" fmla="*/ 4939827 h 4939827"/>
              <a:gd name="connsiteX92" fmla="*/ 0 w 12192000"/>
              <a:gd name="connsiteY92" fmla="*/ 512043 h 4939827"/>
              <a:gd name="connsiteX93" fmla="*/ 7381 w 12192000"/>
              <a:gd name="connsiteY93" fmla="*/ 512580 h 4939827"/>
              <a:gd name="connsiteX94" fmla="*/ 100029 w 12192000"/>
              <a:gd name="connsiteY94" fmla="*/ 504758 h 4939827"/>
              <a:gd name="connsiteX95" fmla="*/ 155244 w 12192000"/>
              <a:gd name="connsiteY95" fmla="*/ 525130 h 4939827"/>
              <a:gd name="connsiteX96" fmla="*/ 254366 w 12192000"/>
              <a:gd name="connsiteY96" fmla="*/ 534449 h 4939827"/>
              <a:gd name="connsiteX97" fmla="*/ 447292 w 12192000"/>
              <a:gd name="connsiteY97" fmla="*/ 542725 h 4939827"/>
              <a:gd name="connsiteX98" fmla="*/ 628105 w 12192000"/>
              <a:gd name="connsiteY98" fmla="*/ 547853 h 4939827"/>
              <a:gd name="connsiteX99" fmla="*/ 783146 w 12192000"/>
              <a:gd name="connsiteY99" fmla="*/ 591799 h 4939827"/>
              <a:gd name="connsiteX100" fmla="*/ 1043676 w 12192000"/>
              <a:gd name="connsiteY100" fmla="*/ 591887 h 4939827"/>
              <a:gd name="connsiteX101" fmla="*/ 1281816 w 12192000"/>
              <a:gd name="connsiteY101" fmla="*/ 520946 h 4939827"/>
              <a:gd name="connsiteX102" fmla="*/ 1486347 w 12192000"/>
              <a:gd name="connsiteY102" fmla="*/ 487310 h 4939827"/>
              <a:gd name="connsiteX103" fmla="*/ 1568079 w 12192000"/>
              <a:gd name="connsiteY103" fmla="*/ 462531 h 4939827"/>
              <a:gd name="connsiteX104" fmla="*/ 1622516 w 12192000"/>
              <a:gd name="connsiteY104" fmla="*/ 466058 h 4939827"/>
              <a:gd name="connsiteX105" fmla="*/ 1655457 w 12192000"/>
              <a:gd name="connsiteY105" fmla="*/ 465359 h 4939827"/>
              <a:gd name="connsiteX106" fmla="*/ 1717454 w 12192000"/>
              <a:gd name="connsiteY106" fmla="*/ 417203 h 4939827"/>
              <a:gd name="connsiteX107" fmla="*/ 1913794 w 12192000"/>
              <a:gd name="connsiteY107" fmla="*/ 365255 h 4939827"/>
              <a:gd name="connsiteX108" fmla="*/ 2129762 w 12192000"/>
              <a:gd name="connsiteY108" fmla="*/ 367832 h 4939827"/>
              <a:gd name="connsiteX109" fmla="*/ 2376970 w 12192000"/>
              <a:gd name="connsiteY109" fmla="*/ 350129 h 4939827"/>
              <a:gd name="connsiteX110" fmla="*/ 2480155 w 12192000"/>
              <a:gd name="connsiteY110" fmla="*/ 359227 h 4939827"/>
              <a:gd name="connsiteX111" fmla="*/ 2586782 w 12192000"/>
              <a:gd name="connsiteY111" fmla="*/ 339352 h 4939827"/>
              <a:gd name="connsiteX112" fmla="*/ 2679617 w 12192000"/>
              <a:gd name="connsiteY112" fmla="*/ 305383 h 4939827"/>
              <a:gd name="connsiteX113" fmla="*/ 2788947 w 12192000"/>
              <a:gd name="connsiteY113" fmla="*/ 250375 h 4939827"/>
              <a:gd name="connsiteX114" fmla="*/ 2965530 w 12192000"/>
              <a:gd name="connsiteY114" fmla="*/ 245958 h 4939827"/>
              <a:gd name="connsiteX115" fmla="*/ 3103677 w 12192000"/>
              <a:gd name="connsiteY115" fmla="*/ 209527 h 4939827"/>
              <a:gd name="connsiteX116" fmla="*/ 3126759 w 12192000"/>
              <a:gd name="connsiteY116" fmla="*/ 211226 h 4939827"/>
              <a:gd name="connsiteX117" fmla="*/ 3164020 w 12192000"/>
              <a:gd name="connsiteY117" fmla="*/ 212779 h 4939827"/>
              <a:gd name="connsiteX118" fmla="*/ 3285019 w 12192000"/>
              <a:gd name="connsiteY118" fmla="*/ 220535 h 4939827"/>
              <a:gd name="connsiteX119" fmla="*/ 3365154 w 12192000"/>
              <a:gd name="connsiteY119" fmla="*/ 226416 h 4939827"/>
              <a:gd name="connsiteX120" fmla="*/ 3367507 w 12192000"/>
              <a:gd name="connsiteY120" fmla="*/ 225416 h 4939827"/>
              <a:gd name="connsiteX121" fmla="*/ 3387567 w 12192000"/>
              <a:gd name="connsiteY121" fmla="*/ 227103 h 4939827"/>
              <a:gd name="connsiteX122" fmla="*/ 3498001 w 12192000"/>
              <a:gd name="connsiteY122" fmla="*/ 231941 h 4939827"/>
              <a:gd name="connsiteX123" fmla="*/ 3561557 w 12192000"/>
              <a:gd name="connsiteY123" fmla="*/ 228095 h 4939827"/>
              <a:gd name="connsiteX124" fmla="*/ 3611920 w 12192000"/>
              <a:gd name="connsiteY124" fmla="*/ 218094 h 4939827"/>
              <a:gd name="connsiteX125" fmla="*/ 3620528 w 12192000"/>
              <a:gd name="connsiteY125" fmla="*/ 218788 h 4939827"/>
              <a:gd name="connsiteX126" fmla="*/ 3620766 w 12192000"/>
              <a:gd name="connsiteY126" fmla="*/ 218511 h 4939827"/>
              <a:gd name="connsiteX127" fmla="*/ 3629977 w 12192000"/>
              <a:gd name="connsiteY127" fmla="*/ 218664 h 4939827"/>
              <a:gd name="connsiteX128" fmla="*/ 3636217 w 12192000"/>
              <a:gd name="connsiteY128" fmla="*/ 220048 h 4939827"/>
              <a:gd name="connsiteX129" fmla="*/ 3709484 w 12192000"/>
              <a:gd name="connsiteY129" fmla="*/ 186927 h 4939827"/>
              <a:gd name="connsiteX130" fmla="*/ 3761342 w 12192000"/>
              <a:gd name="connsiteY130" fmla="*/ 177474 h 4939827"/>
              <a:gd name="connsiteX131" fmla="*/ 3799748 w 12192000"/>
              <a:gd name="connsiteY131" fmla="*/ 167154 h 4939827"/>
              <a:gd name="connsiteX132" fmla="*/ 3922756 w 12192000"/>
              <a:gd name="connsiteY132" fmla="*/ 194044 h 4939827"/>
              <a:gd name="connsiteX133" fmla="*/ 4028476 w 12192000"/>
              <a:gd name="connsiteY133" fmla="*/ 223679 h 4939827"/>
              <a:gd name="connsiteX134" fmla="*/ 4191582 w 12192000"/>
              <a:gd name="connsiteY134" fmla="*/ 238952 h 4939827"/>
              <a:gd name="connsiteX135" fmla="*/ 4251024 w 12192000"/>
              <a:gd name="connsiteY135" fmla="*/ 240874 h 4939827"/>
              <a:gd name="connsiteX136" fmla="*/ 4355275 w 12192000"/>
              <a:gd name="connsiteY136" fmla="*/ 260205 h 4939827"/>
              <a:gd name="connsiteX137" fmla="*/ 4423807 w 12192000"/>
              <a:gd name="connsiteY137" fmla="*/ 270366 h 4939827"/>
              <a:gd name="connsiteX138" fmla="*/ 4558432 w 12192000"/>
              <a:gd name="connsiteY138" fmla="*/ 269194 h 4939827"/>
              <a:gd name="connsiteX139" fmla="*/ 4635061 w 12192000"/>
              <a:gd name="connsiteY139" fmla="*/ 280682 h 4939827"/>
              <a:gd name="connsiteX140" fmla="*/ 4807427 w 12192000"/>
              <a:gd name="connsiteY140" fmla="*/ 276835 h 4939827"/>
              <a:gd name="connsiteX141" fmla="*/ 5028933 w 12192000"/>
              <a:gd name="connsiteY141" fmla="*/ 183887 h 4939827"/>
              <a:gd name="connsiteX142" fmla="*/ 5093642 w 12192000"/>
              <a:gd name="connsiteY142" fmla="*/ 177214 h 4939827"/>
              <a:gd name="connsiteX143" fmla="*/ 5102642 w 12192000"/>
              <a:gd name="connsiteY143" fmla="*/ 186816 h 4939827"/>
              <a:gd name="connsiteX144" fmla="*/ 5193590 w 12192000"/>
              <a:gd name="connsiteY144" fmla="*/ 156458 h 4939827"/>
              <a:gd name="connsiteX145" fmla="*/ 5323922 w 12192000"/>
              <a:gd name="connsiteY145" fmla="*/ 146332 h 4939827"/>
              <a:gd name="connsiteX146" fmla="*/ 5421860 w 12192000"/>
              <a:gd name="connsiteY146" fmla="*/ 167298 h 4939827"/>
              <a:gd name="connsiteX147" fmla="*/ 5476948 w 12192000"/>
              <a:gd name="connsiteY147" fmla="*/ 173249 h 4939827"/>
              <a:gd name="connsiteX148" fmla="*/ 5516842 w 12192000"/>
              <a:gd name="connsiteY148" fmla="*/ 184018 h 4939827"/>
              <a:gd name="connsiteX149" fmla="*/ 5619415 w 12192000"/>
              <a:gd name="connsiteY149" fmla="*/ 176781 h 4939827"/>
              <a:gd name="connsiteX150" fmla="*/ 5789867 w 12192000"/>
              <a:gd name="connsiteY150" fmla="*/ 150304 h 4939827"/>
              <a:gd name="connsiteX151" fmla="*/ 5825953 w 12192000"/>
              <a:gd name="connsiteY151" fmla="*/ 147907 h 4939827"/>
              <a:gd name="connsiteX152" fmla="*/ 5856168 w 12192000"/>
              <a:gd name="connsiteY152" fmla="*/ 158719 h 4939827"/>
              <a:gd name="connsiteX153" fmla="*/ 5862476 w 12192000"/>
              <a:gd name="connsiteY153" fmla="*/ 172447 h 4939827"/>
              <a:gd name="connsiteX154" fmla="*/ 5882195 w 12192000"/>
              <a:gd name="connsiteY154" fmla="*/ 173195 h 4939827"/>
              <a:gd name="connsiteX155" fmla="*/ 5887271 w 12192000"/>
              <a:gd name="connsiteY155" fmla="*/ 176084 h 4939827"/>
              <a:gd name="connsiteX156" fmla="*/ 5921577 w 12192000"/>
              <a:gd name="connsiteY156" fmla="*/ 169858 h 4939827"/>
              <a:gd name="connsiteX157" fmla="*/ 5983240 w 12192000"/>
              <a:gd name="connsiteY157" fmla="*/ 152755 h 4939827"/>
              <a:gd name="connsiteX158" fmla="*/ 6152287 w 12192000"/>
              <a:gd name="connsiteY158" fmla="*/ 116736 h 4939827"/>
              <a:gd name="connsiteX159" fmla="*/ 6415830 w 12192000"/>
              <a:gd name="connsiteY159" fmla="*/ 136006 h 4939827"/>
              <a:gd name="connsiteX160" fmla="*/ 6756965 w 12192000"/>
              <a:gd name="connsiteY160" fmla="*/ 57636 h 4939827"/>
              <a:gd name="connsiteX161" fmla="*/ 6819400 w 12192000"/>
              <a:gd name="connsiteY161" fmla="*/ 30742 h 4939827"/>
              <a:gd name="connsiteX162" fmla="*/ 6986370 w 12192000"/>
              <a:gd name="connsiteY162" fmla="*/ 12659 h 4939827"/>
              <a:gd name="connsiteX163" fmla="*/ 6989536 w 12192000"/>
              <a:gd name="connsiteY163" fmla="*/ 14528 h 4939827"/>
              <a:gd name="connsiteX164" fmla="*/ 7015933 w 12192000"/>
              <a:gd name="connsiteY164" fmla="*/ 9653 h 4939827"/>
              <a:gd name="connsiteX165" fmla="*/ 7020592 w 12192000"/>
              <a:gd name="connsiteY165" fmla="*/ 1651 h 4939827"/>
              <a:gd name="connsiteX166" fmla="*/ 7025905 w 12192000"/>
              <a:gd name="connsiteY166"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52584 w 12192000"/>
              <a:gd name="connsiteY17" fmla="*/ 170181 h 4939827"/>
              <a:gd name="connsiteX18" fmla="*/ 8009534 w 12192000"/>
              <a:gd name="connsiteY18" fmla="*/ 176441 h 4939827"/>
              <a:gd name="connsiteX19" fmla="*/ 8058681 w 12192000"/>
              <a:gd name="connsiteY19" fmla="*/ 219431 h 4939827"/>
              <a:gd name="connsiteX20" fmla="*/ 8126175 w 12192000"/>
              <a:gd name="connsiteY20" fmla="*/ 240005 h 4939827"/>
              <a:gd name="connsiteX21" fmla="*/ 8166439 w 12192000"/>
              <a:gd name="connsiteY21" fmla="*/ 252699 h 4939827"/>
              <a:gd name="connsiteX22" fmla="*/ 8281371 w 12192000"/>
              <a:gd name="connsiteY22" fmla="*/ 256875 h 4939827"/>
              <a:gd name="connsiteX23" fmla="*/ 8381609 w 12192000"/>
              <a:gd name="connsiteY23" fmla="*/ 240618 h 4939827"/>
              <a:gd name="connsiteX24" fmla="*/ 8406759 w 12192000"/>
              <a:gd name="connsiteY24" fmla="*/ 232517 h 4939827"/>
              <a:gd name="connsiteX25" fmla="*/ 8426506 w 12192000"/>
              <a:gd name="connsiteY25" fmla="*/ 241842 h 4939827"/>
              <a:gd name="connsiteX26" fmla="*/ 8427949 w 12192000"/>
              <a:gd name="connsiteY26" fmla="*/ 240981 h 4939827"/>
              <a:gd name="connsiteX27" fmla="*/ 8441468 w 12192000"/>
              <a:gd name="connsiteY27" fmla="*/ 241157 h 4939827"/>
              <a:gd name="connsiteX28" fmla="*/ 8565757 w 12192000"/>
              <a:gd name="connsiteY28" fmla="*/ 255317 h 4939827"/>
              <a:gd name="connsiteX29" fmla="*/ 8573171 w 12192000"/>
              <a:gd name="connsiteY29" fmla="*/ 258426 h 4939827"/>
              <a:gd name="connsiteX30" fmla="*/ 8573548 w 12192000"/>
              <a:gd name="connsiteY30" fmla="*/ 258241 h 4939827"/>
              <a:gd name="connsiteX31" fmla="*/ 8581827 w 12192000"/>
              <a:gd name="connsiteY31" fmla="*/ 261028 h 4939827"/>
              <a:gd name="connsiteX32" fmla="*/ 8586687 w 12192000"/>
              <a:gd name="connsiteY32" fmla="*/ 264089 h 4939827"/>
              <a:gd name="connsiteX33" fmla="*/ 8601067 w 12192000"/>
              <a:gd name="connsiteY33" fmla="*/ 270114 h 4939827"/>
              <a:gd name="connsiteX34" fmla="*/ 8672650 w 12192000"/>
              <a:gd name="connsiteY34" fmla="*/ 254821 h 4939827"/>
              <a:gd name="connsiteX35" fmla="*/ 8785543 w 12192000"/>
              <a:gd name="connsiteY35" fmla="*/ 263406 h 4939827"/>
              <a:gd name="connsiteX36" fmla="*/ 8830588 w 12192000"/>
              <a:gd name="connsiteY36" fmla="*/ 265483 h 4939827"/>
              <a:gd name="connsiteX37" fmla="*/ 8905142 w 12192000"/>
              <a:gd name="connsiteY37" fmla="*/ 264958 h 4939827"/>
              <a:gd name="connsiteX38" fmla="*/ 8968582 w 12192000"/>
              <a:gd name="connsiteY38" fmla="*/ 262728 h 4939827"/>
              <a:gd name="connsiteX39" fmla="*/ 8972994 w 12192000"/>
              <a:gd name="connsiteY39" fmla="*/ 263284 h 4939827"/>
              <a:gd name="connsiteX40" fmla="*/ 9004605 w 12192000"/>
              <a:gd name="connsiteY40" fmla="*/ 258041 h 4939827"/>
              <a:gd name="connsiteX41" fmla="*/ 9016165 w 12192000"/>
              <a:gd name="connsiteY41" fmla="*/ 261258 h 4939827"/>
              <a:gd name="connsiteX42" fmla="*/ 9043297 w 12192000"/>
              <a:gd name="connsiteY42" fmla="*/ 281547 h 4939827"/>
              <a:gd name="connsiteX43" fmla="*/ 9048315 w 12192000"/>
              <a:gd name="connsiteY43" fmla="*/ 279264 h 4939827"/>
              <a:gd name="connsiteX44" fmla="*/ 9054706 w 12192000"/>
              <a:gd name="connsiteY44" fmla="*/ 278538 h 4939827"/>
              <a:gd name="connsiteX45" fmla="*/ 9070919 w 12192000"/>
              <a:gd name="connsiteY45" fmla="*/ 281810 h 4939827"/>
              <a:gd name="connsiteX46" fmla="*/ 9076813 w 12192000"/>
              <a:gd name="connsiteY46" fmla="*/ 283909 h 4939827"/>
              <a:gd name="connsiteX47" fmla="*/ 9085871 w 12192000"/>
              <a:gd name="connsiteY47" fmla="*/ 285133 h 4939827"/>
              <a:gd name="connsiteX48" fmla="*/ 9086159 w 12192000"/>
              <a:gd name="connsiteY48" fmla="*/ 284887 h 4939827"/>
              <a:gd name="connsiteX49" fmla="*/ 9134606 w 12192000"/>
              <a:gd name="connsiteY49" fmla="*/ 288168 h 4939827"/>
              <a:gd name="connsiteX50" fmla="*/ 9195590 w 12192000"/>
              <a:gd name="connsiteY50" fmla="*/ 279568 h 4939827"/>
              <a:gd name="connsiteX51" fmla="*/ 9219336 w 12192000"/>
              <a:gd name="connsiteY51" fmla="*/ 278133 h 4939827"/>
              <a:gd name="connsiteX52" fmla="*/ 9232362 w 12192000"/>
              <a:gd name="connsiteY52" fmla="*/ 275894 h 4939827"/>
              <a:gd name="connsiteX53" fmla="*/ 9233396 w 12192000"/>
              <a:gd name="connsiteY53" fmla="*/ 274803 h 4939827"/>
              <a:gd name="connsiteX54" fmla="*/ 9256213 w 12192000"/>
              <a:gd name="connsiteY54" fmla="*/ 281576 h 4939827"/>
              <a:gd name="connsiteX55" fmla="*/ 9262377 w 12192000"/>
              <a:gd name="connsiteY55" fmla="*/ 286635 h 4939827"/>
              <a:gd name="connsiteX56" fmla="*/ 9287089 w 12192000"/>
              <a:gd name="connsiteY56" fmla="*/ 303891 h 4939827"/>
              <a:gd name="connsiteX57" fmla="*/ 9371484 w 12192000"/>
              <a:gd name="connsiteY57" fmla="*/ 329634 h 4939827"/>
              <a:gd name="connsiteX58" fmla="*/ 9404829 w 12192000"/>
              <a:gd name="connsiteY58" fmla="*/ 339038 h 4939827"/>
              <a:gd name="connsiteX59" fmla="*/ 9427021 w 12192000"/>
              <a:gd name="connsiteY59" fmla="*/ 358784 h 4939827"/>
              <a:gd name="connsiteX60" fmla="*/ 9670844 w 12192000"/>
              <a:gd name="connsiteY60" fmla="*/ 405128 h 4939827"/>
              <a:gd name="connsiteX61" fmla="*/ 9816083 w 12192000"/>
              <a:gd name="connsiteY61" fmla="*/ 416573 h 4939827"/>
              <a:gd name="connsiteX62" fmla="*/ 9936741 w 12192000"/>
              <a:gd name="connsiteY62" fmla="*/ 437044 h 4939827"/>
              <a:gd name="connsiteX63" fmla="*/ 10050093 w 12192000"/>
              <a:gd name="connsiteY63" fmla="*/ 443783 h 4939827"/>
              <a:gd name="connsiteX64" fmla="*/ 10130090 w 12192000"/>
              <a:gd name="connsiteY64" fmla="*/ 459520 h 4939827"/>
              <a:gd name="connsiteX65" fmla="*/ 10173456 w 12192000"/>
              <a:gd name="connsiteY65" fmla="*/ 457749 h 4939827"/>
              <a:gd name="connsiteX66" fmla="*/ 10218232 w 12192000"/>
              <a:gd name="connsiteY66" fmla="*/ 459820 h 4939827"/>
              <a:gd name="connsiteX67" fmla="*/ 10354176 w 12192000"/>
              <a:gd name="connsiteY67" fmla="*/ 471377 h 4939827"/>
              <a:gd name="connsiteX68" fmla="*/ 10430681 w 12192000"/>
              <a:gd name="connsiteY68" fmla="*/ 481226 h 4939827"/>
              <a:gd name="connsiteX69" fmla="*/ 10478169 w 12192000"/>
              <a:gd name="connsiteY69" fmla="*/ 481774 h 4939827"/>
              <a:gd name="connsiteX70" fmla="*/ 10540907 w 12192000"/>
              <a:gd name="connsiteY70" fmla="*/ 485607 h 4939827"/>
              <a:gd name="connsiteX71" fmla="*/ 10614941 w 12192000"/>
              <a:gd name="connsiteY71" fmla="*/ 487592 h 4939827"/>
              <a:gd name="connsiteX72" fmla="*/ 10674098 w 12192000"/>
              <a:gd name="connsiteY72" fmla="*/ 521656 h 4939827"/>
              <a:gd name="connsiteX73" fmla="*/ 10874834 w 12192000"/>
              <a:gd name="connsiteY73" fmla="*/ 574867 h 4939827"/>
              <a:gd name="connsiteX74" fmla="*/ 10944981 w 12192000"/>
              <a:gd name="connsiteY74" fmla="*/ 615042 h 4939827"/>
              <a:gd name="connsiteX75" fmla="*/ 11006376 w 12192000"/>
              <a:gd name="connsiteY75" fmla="*/ 645957 h 4939827"/>
              <a:gd name="connsiteX76" fmla="*/ 11076308 w 12192000"/>
              <a:gd name="connsiteY76" fmla="*/ 675698 h 4939827"/>
              <a:gd name="connsiteX77" fmla="*/ 11148789 w 12192000"/>
              <a:gd name="connsiteY77" fmla="*/ 685041 h 4939827"/>
              <a:gd name="connsiteX78" fmla="*/ 11249129 w 12192000"/>
              <a:gd name="connsiteY78" fmla="*/ 684218 h 4939827"/>
              <a:gd name="connsiteX79" fmla="*/ 11299915 w 12192000"/>
              <a:gd name="connsiteY79" fmla="*/ 692177 h 4939827"/>
              <a:gd name="connsiteX80" fmla="*/ 11386973 w 12192000"/>
              <a:gd name="connsiteY80" fmla="*/ 708209 h 4939827"/>
              <a:gd name="connsiteX81" fmla="*/ 11500105 w 12192000"/>
              <a:gd name="connsiteY81" fmla="*/ 735014 h 4939827"/>
              <a:gd name="connsiteX82" fmla="*/ 11621735 w 12192000"/>
              <a:gd name="connsiteY82" fmla="*/ 789584 h 4939827"/>
              <a:gd name="connsiteX83" fmla="*/ 11691200 w 12192000"/>
              <a:gd name="connsiteY83" fmla="*/ 867902 h 4939827"/>
              <a:gd name="connsiteX84" fmla="*/ 11819427 w 12192000"/>
              <a:gd name="connsiteY84" fmla="*/ 911634 h 4939827"/>
              <a:gd name="connsiteX85" fmla="*/ 11969720 w 12192000"/>
              <a:gd name="connsiteY85" fmla="*/ 964737 h 4939827"/>
              <a:gd name="connsiteX86" fmla="*/ 12055766 w 12192000"/>
              <a:gd name="connsiteY86" fmla="*/ 991268 h 4939827"/>
              <a:gd name="connsiteX87" fmla="*/ 12171539 w 12192000"/>
              <a:gd name="connsiteY87" fmla="*/ 995427 h 4939827"/>
              <a:gd name="connsiteX88" fmla="*/ 12187831 w 12192000"/>
              <a:gd name="connsiteY88" fmla="*/ 996580 h 4939827"/>
              <a:gd name="connsiteX89" fmla="*/ 12192000 w 12192000"/>
              <a:gd name="connsiteY89" fmla="*/ 996726 h 4939827"/>
              <a:gd name="connsiteX90" fmla="*/ 12192000 w 12192000"/>
              <a:gd name="connsiteY90" fmla="*/ 4939827 h 4939827"/>
              <a:gd name="connsiteX91" fmla="*/ 0 w 12192000"/>
              <a:gd name="connsiteY91" fmla="*/ 4939827 h 4939827"/>
              <a:gd name="connsiteX92" fmla="*/ 0 w 12192000"/>
              <a:gd name="connsiteY92" fmla="*/ 512043 h 4939827"/>
              <a:gd name="connsiteX93" fmla="*/ 7381 w 12192000"/>
              <a:gd name="connsiteY93" fmla="*/ 512580 h 4939827"/>
              <a:gd name="connsiteX94" fmla="*/ 100029 w 12192000"/>
              <a:gd name="connsiteY94" fmla="*/ 504758 h 4939827"/>
              <a:gd name="connsiteX95" fmla="*/ 155244 w 12192000"/>
              <a:gd name="connsiteY95" fmla="*/ 525130 h 4939827"/>
              <a:gd name="connsiteX96" fmla="*/ 254366 w 12192000"/>
              <a:gd name="connsiteY96" fmla="*/ 534449 h 4939827"/>
              <a:gd name="connsiteX97" fmla="*/ 447292 w 12192000"/>
              <a:gd name="connsiteY97" fmla="*/ 542725 h 4939827"/>
              <a:gd name="connsiteX98" fmla="*/ 628105 w 12192000"/>
              <a:gd name="connsiteY98" fmla="*/ 547853 h 4939827"/>
              <a:gd name="connsiteX99" fmla="*/ 783146 w 12192000"/>
              <a:gd name="connsiteY99" fmla="*/ 591799 h 4939827"/>
              <a:gd name="connsiteX100" fmla="*/ 1043676 w 12192000"/>
              <a:gd name="connsiteY100" fmla="*/ 591887 h 4939827"/>
              <a:gd name="connsiteX101" fmla="*/ 1281816 w 12192000"/>
              <a:gd name="connsiteY101" fmla="*/ 520946 h 4939827"/>
              <a:gd name="connsiteX102" fmla="*/ 1486347 w 12192000"/>
              <a:gd name="connsiteY102" fmla="*/ 487310 h 4939827"/>
              <a:gd name="connsiteX103" fmla="*/ 1568079 w 12192000"/>
              <a:gd name="connsiteY103" fmla="*/ 462531 h 4939827"/>
              <a:gd name="connsiteX104" fmla="*/ 1622516 w 12192000"/>
              <a:gd name="connsiteY104" fmla="*/ 466058 h 4939827"/>
              <a:gd name="connsiteX105" fmla="*/ 1655457 w 12192000"/>
              <a:gd name="connsiteY105" fmla="*/ 465359 h 4939827"/>
              <a:gd name="connsiteX106" fmla="*/ 1717454 w 12192000"/>
              <a:gd name="connsiteY106" fmla="*/ 417203 h 4939827"/>
              <a:gd name="connsiteX107" fmla="*/ 1913794 w 12192000"/>
              <a:gd name="connsiteY107" fmla="*/ 365255 h 4939827"/>
              <a:gd name="connsiteX108" fmla="*/ 2129762 w 12192000"/>
              <a:gd name="connsiteY108" fmla="*/ 367832 h 4939827"/>
              <a:gd name="connsiteX109" fmla="*/ 2376970 w 12192000"/>
              <a:gd name="connsiteY109" fmla="*/ 350129 h 4939827"/>
              <a:gd name="connsiteX110" fmla="*/ 2480155 w 12192000"/>
              <a:gd name="connsiteY110" fmla="*/ 359227 h 4939827"/>
              <a:gd name="connsiteX111" fmla="*/ 2586782 w 12192000"/>
              <a:gd name="connsiteY111" fmla="*/ 339352 h 4939827"/>
              <a:gd name="connsiteX112" fmla="*/ 2679617 w 12192000"/>
              <a:gd name="connsiteY112" fmla="*/ 305383 h 4939827"/>
              <a:gd name="connsiteX113" fmla="*/ 2788947 w 12192000"/>
              <a:gd name="connsiteY113" fmla="*/ 250375 h 4939827"/>
              <a:gd name="connsiteX114" fmla="*/ 2965530 w 12192000"/>
              <a:gd name="connsiteY114" fmla="*/ 245958 h 4939827"/>
              <a:gd name="connsiteX115" fmla="*/ 3103677 w 12192000"/>
              <a:gd name="connsiteY115" fmla="*/ 209527 h 4939827"/>
              <a:gd name="connsiteX116" fmla="*/ 3126759 w 12192000"/>
              <a:gd name="connsiteY116" fmla="*/ 211226 h 4939827"/>
              <a:gd name="connsiteX117" fmla="*/ 3164020 w 12192000"/>
              <a:gd name="connsiteY117" fmla="*/ 212779 h 4939827"/>
              <a:gd name="connsiteX118" fmla="*/ 3285019 w 12192000"/>
              <a:gd name="connsiteY118" fmla="*/ 220535 h 4939827"/>
              <a:gd name="connsiteX119" fmla="*/ 3365154 w 12192000"/>
              <a:gd name="connsiteY119" fmla="*/ 226416 h 4939827"/>
              <a:gd name="connsiteX120" fmla="*/ 3367507 w 12192000"/>
              <a:gd name="connsiteY120" fmla="*/ 225416 h 4939827"/>
              <a:gd name="connsiteX121" fmla="*/ 3387567 w 12192000"/>
              <a:gd name="connsiteY121" fmla="*/ 227103 h 4939827"/>
              <a:gd name="connsiteX122" fmla="*/ 3498001 w 12192000"/>
              <a:gd name="connsiteY122" fmla="*/ 231941 h 4939827"/>
              <a:gd name="connsiteX123" fmla="*/ 3561557 w 12192000"/>
              <a:gd name="connsiteY123" fmla="*/ 228095 h 4939827"/>
              <a:gd name="connsiteX124" fmla="*/ 3611920 w 12192000"/>
              <a:gd name="connsiteY124" fmla="*/ 218094 h 4939827"/>
              <a:gd name="connsiteX125" fmla="*/ 3620528 w 12192000"/>
              <a:gd name="connsiteY125" fmla="*/ 218788 h 4939827"/>
              <a:gd name="connsiteX126" fmla="*/ 3620766 w 12192000"/>
              <a:gd name="connsiteY126" fmla="*/ 218511 h 4939827"/>
              <a:gd name="connsiteX127" fmla="*/ 3629977 w 12192000"/>
              <a:gd name="connsiteY127" fmla="*/ 218664 h 4939827"/>
              <a:gd name="connsiteX128" fmla="*/ 3636217 w 12192000"/>
              <a:gd name="connsiteY128" fmla="*/ 220048 h 4939827"/>
              <a:gd name="connsiteX129" fmla="*/ 3709484 w 12192000"/>
              <a:gd name="connsiteY129" fmla="*/ 186927 h 4939827"/>
              <a:gd name="connsiteX130" fmla="*/ 3761342 w 12192000"/>
              <a:gd name="connsiteY130" fmla="*/ 177474 h 4939827"/>
              <a:gd name="connsiteX131" fmla="*/ 3799748 w 12192000"/>
              <a:gd name="connsiteY131" fmla="*/ 167154 h 4939827"/>
              <a:gd name="connsiteX132" fmla="*/ 3922756 w 12192000"/>
              <a:gd name="connsiteY132" fmla="*/ 194044 h 4939827"/>
              <a:gd name="connsiteX133" fmla="*/ 4028476 w 12192000"/>
              <a:gd name="connsiteY133" fmla="*/ 223679 h 4939827"/>
              <a:gd name="connsiteX134" fmla="*/ 4191582 w 12192000"/>
              <a:gd name="connsiteY134" fmla="*/ 238952 h 4939827"/>
              <a:gd name="connsiteX135" fmla="*/ 4251024 w 12192000"/>
              <a:gd name="connsiteY135" fmla="*/ 240874 h 4939827"/>
              <a:gd name="connsiteX136" fmla="*/ 4355275 w 12192000"/>
              <a:gd name="connsiteY136" fmla="*/ 260205 h 4939827"/>
              <a:gd name="connsiteX137" fmla="*/ 4423807 w 12192000"/>
              <a:gd name="connsiteY137" fmla="*/ 270366 h 4939827"/>
              <a:gd name="connsiteX138" fmla="*/ 4558432 w 12192000"/>
              <a:gd name="connsiteY138" fmla="*/ 269194 h 4939827"/>
              <a:gd name="connsiteX139" fmla="*/ 4635061 w 12192000"/>
              <a:gd name="connsiteY139" fmla="*/ 280682 h 4939827"/>
              <a:gd name="connsiteX140" fmla="*/ 4807427 w 12192000"/>
              <a:gd name="connsiteY140" fmla="*/ 276835 h 4939827"/>
              <a:gd name="connsiteX141" fmla="*/ 5028933 w 12192000"/>
              <a:gd name="connsiteY141" fmla="*/ 183887 h 4939827"/>
              <a:gd name="connsiteX142" fmla="*/ 5093642 w 12192000"/>
              <a:gd name="connsiteY142" fmla="*/ 177214 h 4939827"/>
              <a:gd name="connsiteX143" fmla="*/ 5102642 w 12192000"/>
              <a:gd name="connsiteY143" fmla="*/ 186816 h 4939827"/>
              <a:gd name="connsiteX144" fmla="*/ 5193590 w 12192000"/>
              <a:gd name="connsiteY144" fmla="*/ 156458 h 4939827"/>
              <a:gd name="connsiteX145" fmla="*/ 5323922 w 12192000"/>
              <a:gd name="connsiteY145" fmla="*/ 146332 h 4939827"/>
              <a:gd name="connsiteX146" fmla="*/ 5421860 w 12192000"/>
              <a:gd name="connsiteY146" fmla="*/ 167298 h 4939827"/>
              <a:gd name="connsiteX147" fmla="*/ 5476948 w 12192000"/>
              <a:gd name="connsiteY147" fmla="*/ 173249 h 4939827"/>
              <a:gd name="connsiteX148" fmla="*/ 5516842 w 12192000"/>
              <a:gd name="connsiteY148" fmla="*/ 184018 h 4939827"/>
              <a:gd name="connsiteX149" fmla="*/ 5619415 w 12192000"/>
              <a:gd name="connsiteY149" fmla="*/ 176781 h 4939827"/>
              <a:gd name="connsiteX150" fmla="*/ 5789867 w 12192000"/>
              <a:gd name="connsiteY150" fmla="*/ 150304 h 4939827"/>
              <a:gd name="connsiteX151" fmla="*/ 5825953 w 12192000"/>
              <a:gd name="connsiteY151" fmla="*/ 147907 h 4939827"/>
              <a:gd name="connsiteX152" fmla="*/ 5856168 w 12192000"/>
              <a:gd name="connsiteY152" fmla="*/ 158719 h 4939827"/>
              <a:gd name="connsiteX153" fmla="*/ 5862476 w 12192000"/>
              <a:gd name="connsiteY153" fmla="*/ 172447 h 4939827"/>
              <a:gd name="connsiteX154" fmla="*/ 5882195 w 12192000"/>
              <a:gd name="connsiteY154" fmla="*/ 173195 h 4939827"/>
              <a:gd name="connsiteX155" fmla="*/ 5887271 w 12192000"/>
              <a:gd name="connsiteY155" fmla="*/ 176084 h 4939827"/>
              <a:gd name="connsiteX156" fmla="*/ 5921577 w 12192000"/>
              <a:gd name="connsiteY156" fmla="*/ 169858 h 4939827"/>
              <a:gd name="connsiteX157" fmla="*/ 5983240 w 12192000"/>
              <a:gd name="connsiteY157" fmla="*/ 152755 h 4939827"/>
              <a:gd name="connsiteX158" fmla="*/ 6152287 w 12192000"/>
              <a:gd name="connsiteY158" fmla="*/ 116736 h 4939827"/>
              <a:gd name="connsiteX159" fmla="*/ 6415830 w 12192000"/>
              <a:gd name="connsiteY159" fmla="*/ 136006 h 4939827"/>
              <a:gd name="connsiteX160" fmla="*/ 6756965 w 12192000"/>
              <a:gd name="connsiteY160" fmla="*/ 57636 h 4939827"/>
              <a:gd name="connsiteX161" fmla="*/ 6819400 w 12192000"/>
              <a:gd name="connsiteY161" fmla="*/ 30742 h 4939827"/>
              <a:gd name="connsiteX162" fmla="*/ 6986370 w 12192000"/>
              <a:gd name="connsiteY162" fmla="*/ 12659 h 4939827"/>
              <a:gd name="connsiteX163" fmla="*/ 6989536 w 12192000"/>
              <a:gd name="connsiteY163" fmla="*/ 14528 h 4939827"/>
              <a:gd name="connsiteX164" fmla="*/ 7015933 w 12192000"/>
              <a:gd name="connsiteY164" fmla="*/ 9653 h 4939827"/>
              <a:gd name="connsiteX165" fmla="*/ 7020592 w 12192000"/>
              <a:gd name="connsiteY165" fmla="*/ 1651 h 4939827"/>
              <a:gd name="connsiteX166" fmla="*/ 7025905 w 12192000"/>
              <a:gd name="connsiteY166"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52584 w 12192000"/>
              <a:gd name="connsiteY17" fmla="*/ 170181 h 4939827"/>
              <a:gd name="connsiteX18" fmla="*/ 8009534 w 12192000"/>
              <a:gd name="connsiteY18" fmla="*/ 176441 h 4939827"/>
              <a:gd name="connsiteX19" fmla="*/ 8058681 w 12192000"/>
              <a:gd name="connsiteY19" fmla="*/ 219431 h 4939827"/>
              <a:gd name="connsiteX20" fmla="*/ 8126175 w 12192000"/>
              <a:gd name="connsiteY20" fmla="*/ 240005 h 4939827"/>
              <a:gd name="connsiteX21" fmla="*/ 8166439 w 12192000"/>
              <a:gd name="connsiteY21" fmla="*/ 252699 h 4939827"/>
              <a:gd name="connsiteX22" fmla="*/ 8281371 w 12192000"/>
              <a:gd name="connsiteY22" fmla="*/ 256875 h 4939827"/>
              <a:gd name="connsiteX23" fmla="*/ 8381609 w 12192000"/>
              <a:gd name="connsiteY23" fmla="*/ 240618 h 4939827"/>
              <a:gd name="connsiteX24" fmla="*/ 8406759 w 12192000"/>
              <a:gd name="connsiteY24" fmla="*/ 232517 h 4939827"/>
              <a:gd name="connsiteX25" fmla="*/ 8426506 w 12192000"/>
              <a:gd name="connsiteY25" fmla="*/ 241842 h 4939827"/>
              <a:gd name="connsiteX26" fmla="*/ 8427949 w 12192000"/>
              <a:gd name="connsiteY26" fmla="*/ 240981 h 4939827"/>
              <a:gd name="connsiteX27" fmla="*/ 8441468 w 12192000"/>
              <a:gd name="connsiteY27" fmla="*/ 241157 h 4939827"/>
              <a:gd name="connsiteX28" fmla="*/ 8565757 w 12192000"/>
              <a:gd name="connsiteY28" fmla="*/ 255317 h 4939827"/>
              <a:gd name="connsiteX29" fmla="*/ 8573171 w 12192000"/>
              <a:gd name="connsiteY29" fmla="*/ 258426 h 4939827"/>
              <a:gd name="connsiteX30" fmla="*/ 8573548 w 12192000"/>
              <a:gd name="connsiteY30" fmla="*/ 258241 h 4939827"/>
              <a:gd name="connsiteX31" fmla="*/ 8581827 w 12192000"/>
              <a:gd name="connsiteY31" fmla="*/ 261028 h 4939827"/>
              <a:gd name="connsiteX32" fmla="*/ 8586687 w 12192000"/>
              <a:gd name="connsiteY32" fmla="*/ 264089 h 4939827"/>
              <a:gd name="connsiteX33" fmla="*/ 8601067 w 12192000"/>
              <a:gd name="connsiteY33" fmla="*/ 270114 h 4939827"/>
              <a:gd name="connsiteX34" fmla="*/ 8672650 w 12192000"/>
              <a:gd name="connsiteY34" fmla="*/ 254821 h 4939827"/>
              <a:gd name="connsiteX35" fmla="*/ 8785543 w 12192000"/>
              <a:gd name="connsiteY35" fmla="*/ 263406 h 4939827"/>
              <a:gd name="connsiteX36" fmla="*/ 8830588 w 12192000"/>
              <a:gd name="connsiteY36" fmla="*/ 265483 h 4939827"/>
              <a:gd name="connsiteX37" fmla="*/ 8905142 w 12192000"/>
              <a:gd name="connsiteY37" fmla="*/ 264958 h 4939827"/>
              <a:gd name="connsiteX38" fmla="*/ 8968582 w 12192000"/>
              <a:gd name="connsiteY38" fmla="*/ 262728 h 4939827"/>
              <a:gd name="connsiteX39" fmla="*/ 8972994 w 12192000"/>
              <a:gd name="connsiteY39" fmla="*/ 263284 h 4939827"/>
              <a:gd name="connsiteX40" fmla="*/ 9004605 w 12192000"/>
              <a:gd name="connsiteY40" fmla="*/ 258041 h 4939827"/>
              <a:gd name="connsiteX41" fmla="*/ 9016165 w 12192000"/>
              <a:gd name="connsiteY41" fmla="*/ 261258 h 4939827"/>
              <a:gd name="connsiteX42" fmla="*/ 9043297 w 12192000"/>
              <a:gd name="connsiteY42" fmla="*/ 281547 h 4939827"/>
              <a:gd name="connsiteX43" fmla="*/ 9048315 w 12192000"/>
              <a:gd name="connsiteY43" fmla="*/ 279264 h 4939827"/>
              <a:gd name="connsiteX44" fmla="*/ 9054706 w 12192000"/>
              <a:gd name="connsiteY44" fmla="*/ 278538 h 4939827"/>
              <a:gd name="connsiteX45" fmla="*/ 9070919 w 12192000"/>
              <a:gd name="connsiteY45" fmla="*/ 281810 h 4939827"/>
              <a:gd name="connsiteX46" fmla="*/ 9076813 w 12192000"/>
              <a:gd name="connsiteY46" fmla="*/ 283909 h 4939827"/>
              <a:gd name="connsiteX47" fmla="*/ 9085871 w 12192000"/>
              <a:gd name="connsiteY47" fmla="*/ 285133 h 4939827"/>
              <a:gd name="connsiteX48" fmla="*/ 9086159 w 12192000"/>
              <a:gd name="connsiteY48" fmla="*/ 284887 h 4939827"/>
              <a:gd name="connsiteX49" fmla="*/ 9134606 w 12192000"/>
              <a:gd name="connsiteY49" fmla="*/ 288168 h 4939827"/>
              <a:gd name="connsiteX50" fmla="*/ 9195590 w 12192000"/>
              <a:gd name="connsiteY50" fmla="*/ 279568 h 4939827"/>
              <a:gd name="connsiteX51" fmla="*/ 9219336 w 12192000"/>
              <a:gd name="connsiteY51" fmla="*/ 278133 h 4939827"/>
              <a:gd name="connsiteX52" fmla="*/ 9232362 w 12192000"/>
              <a:gd name="connsiteY52" fmla="*/ 275894 h 4939827"/>
              <a:gd name="connsiteX53" fmla="*/ 9233396 w 12192000"/>
              <a:gd name="connsiteY53" fmla="*/ 274803 h 4939827"/>
              <a:gd name="connsiteX54" fmla="*/ 9256213 w 12192000"/>
              <a:gd name="connsiteY54" fmla="*/ 281576 h 4939827"/>
              <a:gd name="connsiteX55" fmla="*/ 9262377 w 12192000"/>
              <a:gd name="connsiteY55" fmla="*/ 286635 h 4939827"/>
              <a:gd name="connsiteX56" fmla="*/ 9287089 w 12192000"/>
              <a:gd name="connsiteY56" fmla="*/ 303891 h 4939827"/>
              <a:gd name="connsiteX57" fmla="*/ 9371484 w 12192000"/>
              <a:gd name="connsiteY57" fmla="*/ 329634 h 4939827"/>
              <a:gd name="connsiteX58" fmla="*/ 9404829 w 12192000"/>
              <a:gd name="connsiteY58" fmla="*/ 339038 h 4939827"/>
              <a:gd name="connsiteX59" fmla="*/ 9427021 w 12192000"/>
              <a:gd name="connsiteY59" fmla="*/ 358784 h 4939827"/>
              <a:gd name="connsiteX60" fmla="*/ 9670844 w 12192000"/>
              <a:gd name="connsiteY60" fmla="*/ 405128 h 4939827"/>
              <a:gd name="connsiteX61" fmla="*/ 9816083 w 12192000"/>
              <a:gd name="connsiteY61" fmla="*/ 416573 h 4939827"/>
              <a:gd name="connsiteX62" fmla="*/ 9936741 w 12192000"/>
              <a:gd name="connsiteY62" fmla="*/ 437044 h 4939827"/>
              <a:gd name="connsiteX63" fmla="*/ 10050093 w 12192000"/>
              <a:gd name="connsiteY63" fmla="*/ 443783 h 4939827"/>
              <a:gd name="connsiteX64" fmla="*/ 10130090 w 12192000"/>
              <a:gd name="connsiteY64" fmla="*/ 459520 h 4939827"/>
              <a:gd name="connsiteX65" fmla="*/ 10173456 w 12192000"/>
              <a:gd name="connsiteY65" fmla="*/ 457749 h 4939827"/>
              <a:gd name="connsiteX66" fmla="*/ 10218232 w 12192000"/>
              <a:gd name="connsiteY66" fmla="*/ 459820 h 4939827"/>
              <a:gd name="connsiteX67" fmla="*/ 10354176 w 12192000"/>
              <a:gd name="connsiteY67" fmla="*/ 471377 h 4939827"/>
              <a:gd name="connsiteX68" fmla="*/ 10430681 w 12192000"/>
              <a:gd name="connsiteY68" fmla="*/ 481226 h 4939827"/>
              <a:gd name="connsiteX69" fmla="*/ 10478169 w 12192000"/>
              <a:gd name="connsiteY69" fmla="*/ 481774 h 4939827"/>
              <a:gd name="connsiteX70" fmla="*/ 10540907 w 12192000"/>
              <a:gd name="connsiteY70" fmla="*/ 485607 h 4939827"/>
              <a:gd name="connsiteX71" fmla="*/ 10614941 w 12192000"/>
              <a:gd name="connsiteY71" fmla="*/ 487592 h 4939827"/>
              <a:gd name="connsiteX72" fmla="*/ 10674098 w 12192000"/>
              <a:gd name="connsiteY72" fmla="*/ 521656 h 4939827"/>
              <a:gd name="connsiteX73" fmla="*/ 10874834 w 12192000"/>
              <a:gd name="connsiteY73" fmla="*/ 574867 h 4939827"/>
              <a:gd name="connsiteX74" fmla="*/ 10944981 w 12192000"/>
              <a:gd name="connsiteY74" fmla="*/ 615042 h 4939827"/>
              <a:gd name="connsiteX75" fmla="*/ 11006376 w 12192000"/>
              <a:gd name="connsiteY75" fmla="*/ 645957 h 4939827"/>
              <a:gd name="connsiteX76" fmla="*/ 11076308 w 12192000"/>
              <a:gd name="connsiteY76" fmla="*/ 675698 h 4939827"/>
              <a:gd name="connsiteX77" fmla="*/ 11148789 w 12192000"/>
              <a:gd name="connsiteY77" fmla="*/ 685041 h 4939827"/>
              <a:gd name="connsiteX78" fmla="*/ 11249129 w 12192000"/>
              <a:gd name="connsiteY78" fmla="*/ 684218 h 4939827"/>
              <a:gd name="connsiteX79" fmla="*/ 11299915 w 12192000"/>
              <a:gd name="connsiteY79" fmla="*/ 692177 h 4939827"/>
              <a:gd name="connsiteX80" fmla="*/ 11386973 w 12192000"/>
              <a:gd name="connsiteY80" fmla="*/ 708209 h 4939827"/>
              <a:gd name="connsiteX81" fmla="*/ 11500105 w 12192000"/>
              <a:gd name="connsiteY81" fmla="*/ 735014 h 4939827"/>
              <a:gd name="connsiteX82" fmla="*/ 11621735 w 12192000"/>
              <a:gd name="connsiteY82" fmla="*/ 789584 h 4939827"/>
              <a:gd name="connsiteX83" fmla="*/ 11691200 w 12192000"/>
              <a:gd name="connsiteY83" fmla="*/ 867902 h 4939827"/>
              <a:gd name="connsiteX84" fmla="*/ 11819427 w 12192000"/>
              <a:gd name="connsiteY84" fmla="*/ 911634 h 4939827"/>
              <a:gd name="connsiteX85" fmla="*/ 11969720 w 12192000"/>
              <a:gd name="connsiteY85" fmla="*/ 964737 h 4939827"/>
              <a:gd name="connsiteX86" fmla="*/ 12055766 w 12192000"/>
              <a:gd name="connsiteY86" fmla="*/ 991268 h 4939827"/>
              <a:gd name="connsiteX87" fmla="*/ 12171539 w 12192000"/>
              <a:gd name="connsiteY87" fmla="*/ 995427 h 4939827"/>
              <a:gd name="connsiteX88" fmla="*/ 12187831 w 12192000"/>
              <a:gd name="connsiteY88" fmla="*/ 996580 h 4939827"/>
              <a:gd name="connsiteX89" fmla="*/ 12192000 w 12192000"/>
              <a:gd name="connsiteY89" fmla="*/ 996726 h 4939827"/>
              <a:gd name="connsiteX90" fmla="*/ 12192000 w 12192000"/>
              <a:gd name="connsiteY90" fmla="*/ 4939827 h 4939827"/>
              <a:gd name="connsiteX91" fmla="*/ 0 w 12192000"/>
              <a:gd name="connsiteY91" fmla="*/ 4939827 h 4939827"/>
              <a:gd name="connsiteX92" fmla="*/ 0 w 12192000"/>
              <a:gd name="connsiteY92" fmla="*/ 512043 h 4939827"/>
              <a:gd name="connsiteX93" fmla="*/ 7381 w 12192000"/>
              <a:gd name="connsiteY93" fmla="*/ 512580 h 4939827"/>
              <a:gd name="connsiteX94" fmla="*/ 100029 w 12192000"/>
              <a:gd name="connsiteY94" fmla="*/ 504758 h 4939827"/>
              <a:gd name="connsiteX95" fmla="*/ 155244 w 12192000"/>
              <a:gd name="connsiteY95" fmla="*/ 525130 h 4939827"/>
              <a:gd name="connsiteX96" fmla="*/ 254366 w 12192000"/>
              <a:gd name="connsiteY96" fmla="*/ 534449 h 4939827"/>
              <a:gd name="connsiteX97" fmla="*/ 447292 w 12192000"/>
              <a:gd name="connsiteY97" fmla="*/ 542725 h 4939827"/>
              <a:gd name="connsiteX98" fmla="*/ 628105 w 12192000"/>
              <a:gd name="connsiteY98" fmla="*/ 547853 h 4939827"/>
              <a:gd name="connsiteX99" fmla="*/ 783146 w 12192000"/>
              <a:gd name="connsiteY99" fmla="*/ 591799 h 4939827"/>
              <a:gd name="connsiteX100" fmla="*/ 1043676 w 12192000"/>
              <a:gd name="connsiteY100" fmla="*/ 591887 h 4939827"/>
              <a:gd name="connsiteX101" fmla="*/ 1281816 w 12192000"/>
              <a:gd name="connsiteY101" fmla="*/ 520946 h 4939827"/>
              <a:gd name="connsiteX102" fmla="*/ 1486347 w 12192000"/>
              <a:gd name="connsiteY102" fmla="*/ 487310 h 4939827"/>
              <a:gd name="connsiteX103" fmla="*/ 1568079 w 12192000"/>
              <a:gd name="connsiteY103" fmla="*/ 462531 h 4939827"/>
              <a:gd name="connsiteX104" fmla="*/ 1622516 w 12192000"/>
              <a:gd name="connsiteY104" fmla="*/ 466058 h 4939827"/>
              <a:gd name="connsiteX105" fmla="*/ 1655457 w 12192000"/>
              <a:gd name="connsiteY105" fmla="*/ 465359 h 4939827"/>
              <a:gd name="connsiteX106" fmla="*/ 1717454 w 12192000"/>
              <a:gd name="connsiteY106" fmla="*/ 417203 h 4939827"/>
              <a:gd name="connsiteX107" fmla="*/ 1913794 w 12192000"/>
              <a:gd name="connsiteY107" fmla="*/ 365255 h 4939827"/>
              <a:gd name="connsiteX108" fmla="*/ 2129762 w 12192000"/>
              <a:gd name="connsiteY108" fmla="*/ 367832 h 4939827"/>
              <a:gd name="connsiteX109" fmla="*/ 2376970 w 12192000"/>
              <a:gd name="connsiteY109" fmla="*/ 350129 h 4939827"/>
              <a:gd name="connsiteX110" fmla="*/ 2480155 w 12192000"/>
              <a:gd name="connsiteY110" fmla="*/ 359227 h 4939827"/>
              <a:gd name="connsiteX111" fmla="*/ 2586782 w 12192000"/>
              <a:gd name="connsiteY111" fmla="*/ 339352 h 4939827"/>
              <a:gd name="connsiteX112" fmla="*/ 2679617 w 12192000"/>
              <a:gd name="connsiteY112" fmla="*/ 305383 h 4939827"/>
              <a:gd name="connsiteX113" fmla="*/ 2788947 w 12192000"/>
              <a:gd name="connsiteY113" fmla="*/ 250375 h 4939827"/>
              <a:gd name="connsiteX114" fmla="*/ 2965530 w 12192000"/>
              <a:gd name="connsiteY114" fmla="*/ 245958 h 4939827"/>
              <a:gd name="connsiteX115" fmla="*/ 3103677 w 12192000"/>
              <a:gd name="connsiteY115" fmla="*/ 209527 h 4939827"/>
              <a:gd name="connsiteX116" fmla="*/ 3126759 w 12192000"/>
              <a:gd name="connsiteY116" fmla="*/ 211226 h 4939827"/>
              <a:gd name="connsiteX117" fmla="*/ 3164020 w 12192000"/>
              <a:gd name="connsiteY117" fmla="*/ 212779 h 4939827"/>
              <a:gd name="connsiteX118" fmla="*/ 3285019 w 12192000"/>
              <a:gd name="connsiteY118" fmla="*/ 220535 h 4939827"/>
              <a:gd name="connsiteX119" fmla="*/ 3365154 w 12192000"/>
              <a:gd name="connsiteY119" fmla="*/ 226416 h 4939827"/>
              <a:gd name="connsiteX120" fmla="*/ 3367507 w 12192000"/>
              <a:gd name="connsiteY120" fmla="*/ 225416 h 4939827"/>
              <a:gd name="connsiteX121" fmla="*/ 3387567 w 12192000"/>
              <a:gd name="connsiteY121" fmla="*/ 227103 h 4939827"/>
              <a:gd name="connsiteX122" fmla="*/ 3498001 w 12192000"/>
              <a:gd name="connsiteY122" fmla="*/ 231941 h 4939827"/>
              <a:gd name="connsiteX123" fmla="*/ 3561557 w 12192000"/>
              <a:gd name="connsiteY123" fmla="*/ 228095 h 4939827"/>
              <a:gd name="connsiteX124" fmla="*/ 3611920 w 12192000"/>
              <a:gd name="connsiteY124" fmla="*/ 218094 h 4939827"/>
              <a:gd name="connsiteX125" fmla="*/ 3620528 w 12192000"/>
              <a:gd name="connsiteY125" fmla="*/ 218788 h 4939827"/>
              <a:gd name="connsiteX126" fmla="*/ 3620766 w 12192000"/>
              <a:gd name="connsiteY126" fmla="*/ 218511 h 4939827"/>
              <a:gd name="connsiteX127" fmla="*/ 3629977 w 12192000"/>
              <a:gd name="connsiteY127" fmla="*/ 218664 h 4939827"/>
              <a:gd name="connsiteX128" fmla="*/ 3636217 w 12192000"/>
              <a:gd name="connsiteY128" fmla="*/ 220048 h 4939827"/>
              <a:gd name="connsiteX129" fmla="*/ 3709484 w 12192000"/>
              <a:gd name="connsiteY129" fmla="*/ 186927 h 4939827"/>
              <a:gd name="connsiteX130" fmla="*/ 3761342 w 12192000"/>
              <a:gd name="connsiteY130" fmla="*/ 177474 h 4939827"/>
              <a:gd name="connsiteX131" fmla="*/ 3799748 w 12192000"/>
              <a:gd name="connsiteY131" fmla="*/ 167154 h 4939827"/>
              <a:gd name="connsiteX132" fmla="*/ 3922756 w 12192000"/>
              <a:gd name="connsiteY132" fmla="*/ 194044 h 4939827"/>
              <a:gd name="connsiteX133" fmla="*/ 4028476 w 12192000"/>
              <a:gd name="connsiteY133" fmla="*/ 223679 h 4939827"/>
              <a:gd name="connsiteX134" fmla="*/ 4191582 w 12192000"/>
              <a:gd name="connsiteY134" fmla="*/ 238952 h 4939827"/>
              <a:gd name="connsiteX135" fmla="*/ 4251024 w 12192000"/>
              <a:gd name="connsiteY135" fmla="*/ 240874 h 4939827"/>
              <a:gd name="connsiteX136" fmla="*/ 4355275 w 12192000"/>
              <a:gd name="connsiteY136" fmla="*/ 260205 h 4939827"/>
              <a:gd name="connsiteX137" fmla="*/ 4423807 w 12192000"/>
              <a:gd name="connsiteY137" fmla="*/ 270366 h 4939827"/>
              <a:gd name="connsiteX138" fmla="*/ 4558432 w 12192000"/>
              <a:gd name="connsiteY138" fmla="*/ 269194 h 4939827"/>
              <a:gd name="connsiteX139" fmla="*/ 4635061 w 12192000"/>
              <a:gd name="connsiteY139" fmla="*/ 280682 h 4939827"/>
              <a:gd name="connsiteX140" fmla="*/ 4807427 w 12192000"/>
              <a:gd name="connsiteY140" fmla="*/ 276835 h 4939827"/>
              <a:gd name="connsiteX141" fmla="*/ 5028933 w 12192000"/>
              <a:gd name="connsiteY141" fmla="*/ 183887 h 4939827"/>
              <a:gd name="connsiteX142" fmla="*/ 5093642 w 12192000"/>
              <a:gd name="connsiteY142" fmla="*/ 177214 h 4939827"/>
              <a:gd name="connsiteX143" fmla="*/ 5102642 w 12192000"/>
              <a:gd name="connsiteY143" fmla="*/ 186816 h 4939827"/>
              <a:gd name="connsiteX144" fmla="*/ 5193590 w 12192000"/>
              <a:gd name="connsiteY144" fmla="*/ 156458 h 4939827"/>
              <a:gd name="connsiteX145" fmla="*/ 5323922 w 12192000"/>
              <a:gd name="connsiteY145" fmla="*/ 146332 h 4939827"/>
              <a:gd name="connsiteX146" fmla="*/ 5421860 w 12192000"/>
              <a:gd name="connsiteY146" fmla="*/ 167298 h 4939827"/>
              <a:gd name="connsiteX147" fmla="*/ 5476948 w 12192000"/>
              <a:gd name="connsiteY147" fmla="*/ 173249 h 4939827"/>
              <a:gd name="connsiteX148" fmla="*/ 5516842 w 12192000"/>
              <a:gd name="connsiteY148" fmla="*/ 184018 h 4939827"/>
              <a:gd name="connsiteX149" fmla="*/ 5619415 w 12192000"/>
              <a:gd name="connsiteY149" fmla="*/ 176781 h 4939827"/>
              <a:gd name="connsiteX150" fmla="*/ 5789867 w 12192000"/>
              <a:gd name="connsiteY150" fmla="*/ 150304 h 4939827"/>
              <a:gd name="connsiteX151" fmla="*/ 5825953 w 12192000"/>
              <a:gd name="connsiteY151" fmla="*/ 147907 h 4939827"/>
              <a:gd name="connsiteX152" fmla="*/ 5856168 w 12192000"/>
              <a:gd name="connsiteY152" fmla="*/ 158719 h 4939827"/>
              <a:gd name="connsiteX153" fmla="*/ 5862476 w 12192000"/>
              <a:gd name="connsiteY153" fmla="*/ 172447 h 4939827"/>
              <a:gd name="connsiteX154" fmla="*/ 5882195 w 12192000"/>
              <a:gd name="connsiteY154" fmla="*/ 173195 h 4939827"/>
              <a:gd name="connsiteX155" fmla="*/ 5887271 w 12192000"/>
              <a:gd name="connsiteY155" fmla="*/ 176084 h 4939827"/>
              <a:gd name="connsiteX156" fmla="*/ 5921577 w 12192000"/>
              <a:gd name="connsiteY156" fmla="*/ 169858 h 4939827"/>
              <a:gd name="connsiteX157" fmla="*/ 5983240 w 12192000"/>
              <a:gd name="connsiteY157" fmla="*/ 152755 h 4939827"/>
              <a:gd name="connsiteX158" fmla="*/ 6152287 w 12192000"/>
              <a:gd name="connsiteY158" fmla="*/ 116736 h 4939827"/>
              <a:gd name="connsiteX159" fmla="*/ 6415830 w 12192000"/>
              <a:gd name="connsiteY159" fmla="*/ 136006 h 4939827"/>
              <a:gd name="connsiteX160" fmla="*/ 6756965 w 12192000"/>
              <a:gd name="connsiteY160" fmla="*/ 57636 h 4939827"/>
              <a:gd name="connsiteX161" fmla="*/ 6819400 w 12192000"/>
              <a:gd name="connsiteY161" fmla="*/ 30742 h 4939827"/>
              <a:gd name="connsiteX162" fmla="*/ 6986370 w 12192000"/>
              <a:gd name="connsiteY162" fmla="*/ 12659 h 4939827"/>
              <a:gd name="connsiteX163" fmla="*/ 6989536 w 12192000"/>
              <a:gd name="connsiteY163" fmla="*/ 14528 h 4939827"/>
              <a:gd name="connsiteX164" fmla="*/ 7015933 w 12192000"/>
              <a:gd name="connsiteY164" fmla="*/ 9653 h 4939827"/>
              <a:gd name="connsiteX165" fmla="*/ 7020592 w 12192000"/>
              <a:gd name="connsiteY165" fmla="*/ 1651 h 4939827"/>
              <a:gd name="connsiteX166" fmla="*/ 7025905 w 12192000"/>
              <a:gd name="connsiteY166"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52584 w 12192000"/>
              <a:gd name="connsiteY17" fmla="*/ 170181 h 4939827"/>
              <a:gd name="connsiteX18" fmla="*/ 8009534 w 12192000"/>
              <a:gd name="connsiteY18" fmla="*/ 176441 h 4939827"/>
              <a:gd name="connsiteX19" fmla="*/ 8058681 w 12192000"/>
              <a:gd name="connsiteY19" fmla="*/ 219431 h 4939827"/>
              <a:gd name="connsiteX20" fmla="*/ 8126175 w 12192000"/>
              <a:gd name="connsiteY20" fmla="*/ 240005 h 4939827"/>
              <a:gd name="connsiteX21" fmla="*/ 8166439 w 12192000"/>
              <a:gd name="connsiteY21" fmla="*/ 252699 h 4939827"/>
              <a:gd name="connsiteX22" fmla="*/ 8281371 w 12192000"/>
              <a:gd name="connsiteY22" fmla="*/ 256875 h 4939827"/>
              <a:gd name="connsiteX23" fmla="*/ 8381609 w 12192000"/>
              <a:gd name="connsiteY23" fmla="*/ 240618 h 4939827"/>
              <a:gd name="connsiteX24" fmla="*/ 8406759 w 12192000"/>
              <a:gd name="connsiteY24" fmla="*/ 232517 h 4939827"/>
              <a:gd name="connsiteX25" fmla="*/ 8426506 w 12192000"/>
              <a:gd name="connsiteY25" fmla="*/ 241842 h 4939827"/>
              <a:gd name="connsiteX26" fmla="*/ 8427949 w 12192000"/>
              <a:gd name="connsiteY26" fmla="*/ 240981 h 4939827"/>
              <a:gd name="connsiteX27" fmla="*/ 8441468 w 12192000"/>
              <a:gd name="connsiteY27" fmla="*/ 241157 h 4939827"/>
              <a:gd name="connsiteX28" fmla="*/ 8565757 w 12192000"/>
              <a:gd name="connsiteY28" fmla="*/ 255317 h 4939827"/>
              <a:gd name="connsiteX29" fmla="*/ 8573171 w 12192000"/>
              <a:gd name="connsiteY29" fmla="*/ 258426 h 4939827"/>
              <a:gd name="connsiteX30" fmla="*/ 8573548 w 12192000"/>
              <a:gd name="connsiteY30" fmla="*/ 258241 h 4939827"/>
              <a:gd name="connsiteX31" fmla="*/ 8581827 w 12192000"/>
              <a:gd name="connsiteY31" fmla="*/ 261028 h 4939827"/>
              <a:gd name="connsiteX32" fmla="*/ 8586687 w 12192000"/>
              <a:gd name="connsiteY32" fmla="*/ 264089 h 4939827"/>
              <a:gd name="connsiteX33" fmla="*/ 8601067 w 12192000"/>
              <a:gd name="connsiteY33" fmla="*/ 270114 h 4939827"/>
              <a:gd name="connsiteX34" fmla="*/ 8672650 w 12192000"/>
              <a:gd name="connsiteY34" fmla="*/ 254821 h 4939827"/>
              <a:gd name="connsiteX35" fmla="*/ 8785543 w 12192000"/>
              <a:gd name="connsiteY35" fmla="*/ 263406 h 4939827"/>
              <a:gd name="connsiteX36" fmla="*/ 8830588 w 12192000"/>
              <a:gd name="connsiteY36" fmla="*/ 265483 h 4939827"/>
              <a:gd name="connsiteX37" fmla="*/ 8905142 w 12192000"/>
              <a:gd name="connsiteY37" fmla="*/ 264958 h 4939827"/>
              <a:gd name="connsiteX38" fmla="*/ 8968582 w 12192000"/>
              <a:gd name="connsiteY38" fmla="*/ 262728 h 4939827"/>
              <a:gd name="connsiteX39" fmla="*/ 8972994 w 12192000"/>
              <a:gd name="connsiteY39" fmla="*/ 263284 h 4939827"/>
              <a:gd name="connsiteX40" fmla="*/ 9004605 w 12192000"/>
              <a:gd name="connsiteY40" fmla="*/ 258041 h 4939827"/>
              <a:gd name="connsiteX41" fmla="*/ 9016165 w 12192000"/>
              <a:gd name="connsiteY41" fmla="*/ 261258 h 4939827"/>
              <a:gd name="connsiteX42" fmla="*/ 9043297 w 12192000"/>
              <a:gd name="connsiteY42" fmla="*/ 281547 h 4939827"/>
              <a:gd name="connsiteX43" fmla="*/ 9048315 w 12192000"/>
              <a:gd name="connsiteY43" fmla="*/ 279264 h 4939827"/>
              <a:gd name="connsiteX44" fmla="*/ 9054706 w 12192000"/>
              <a:gd name="connsiteY44" fmla="*/ 278538 h 4939827"/>
              <a:gd name="connsiteX45" fmla="*/ 9070919 w 12192000"/>
              <a:gd name="connsiteY45" fmla="*/ 281810 h 4939827"/>
              <a:gd name="connsiteX46" fmla="*/ 9076813 w 12192000"/>
              <a:gd name="connsiteY46" fmla="*/ 283909 h 4939827"/>
              <a:gd name="connsiteX47" fmla="*/ 9085871 w 12192000"/>
              <a:gd name="connsiteY47" fmla="*/ 285133 h 4939827"/>
              <a:gd name="connsiteX48" fmla="*/ 9086159 w 12192000"/>
              <a:gd name="connsiteY48" fmla="*/ 284887 h 4939827"/>
              <a:gd name="connsiteX49" fmla="*/ 9134606 w 12192000"/>
              <a:gd name="connsiteY49" fmla="*/ 288168 h 4939827"/>
              <a:gd name="connsiteX50" fmla="*/ 9195590 w 12192000"/>
              <a:gd name="connsiteY50" fmla="*/ 279568 h 4939827"/>
              <a:gd name="connsiteX51" fmla="*/ 9219336 w 12192000"/>
              <a:gd name="connsiteY51" fmla="*/ 278133 h 4939827"/>
              <a:gd name="connsiteX52" fmla="*/ 9232362 w 12192000"/>
              <a:gd name="connsiteY52" fmla="*/ 275894 h 4939827"/>
              <a:gd name="connsiteX53" fmla="*/ 9233396 w 12192000"/>
              <a:gd name="connsiteY53" fmla="*/ 274803 h 4939827"/>
              <a:gd name="connsiteX54" fmla="*/ 9256213 w 12192000"/>
              <a:gd name="connsiteY54" fmla="*/ 281576 h 4939827"/>
              <a:gd name="connsiteX55" fmla="*/ 9262377 w 12192000"/>
              <a:gd name="connsiteY55" fmla="*/ 286635 h 4939827"/>
              <a:gd name="connsiteX56" fmla="*/ 9287089 w 12192000"/>
              <a:gd name="connsiteY56" fmla="*/ 303891 h 4939827"/>
              <a:gd name="connsiteX57" fmla="*/ 9371484 w 12192000"/>
              <a:gd name="connsiteY57" fmla="*/ 329634 h 4939827"/>
              <a:gd name="connsiteX58" fmla="*/ 9404829 w 12192000"/>
              <a:gd name="connsiteY58" fmla="*/ 339038 h 4939827"/>
              <a:gd name="connsiteX59" fmla="*/ 9427021 w 12192000"/>
              <a:gd name="connsiteY59" fmla="*/ 358784 h 4939827"/>
              <a:gd name="connsiteX60" fmla="*/ 9670844 w 12192000"/>
              <a:gd name="connsiteY60" fmla="*/ 405128 h 4939827"/>
              <a:gd name="connsiteX61" fmla="*/ 9816083 w 12192000"/>
              <a:gd name="connsiteY61" fmla="*/ 416573 h 4939827"/>
              <a:gd name="connsiteX62" fmla="*/ 9936741 w 12192000"/>
              <a:gd name="connsiteY62" fmla="*/ 437044 h 4939827"/>
              <a:gd name="connsiteX63" fmla="*/ 10050093 w 12192000"/>
              <a:gd name="connsiteY63" fmla="*/ 443783 h 4939827"/>
              <a:gd name="connsiteX64" fmla="*/ 10130090 w 12192000"/>
              <a:gd name="connsiteY64" fmla="*/ 459520 h 4939827"/>
              <a:gd name="connsiteX65" fmla="*/ 10173456 w 12192000"/>
              <a:gd name="connsiteY65" fmla="*/ 457749 h 4939827"/>
              <a:gd name="connsiteX66" fmla="*/ 10218232 w 12192000"/>
              <a:gd name="connsiteY66" fmla="*/ 459820 h 4939827"/>
              <a:gd name="connsiteX67" fmla="*/ 10354176 w 12192000"/>
              <a:gd name="connsiteY67" fmla="*/ 471377 h 4939827"/>
              <a:gd name="connsiteX68" fmla="*/ 10430681 w 12192000"/>
              <a:gd name="connsiteY68" fmla="*/ 481226 h 4939827"/>
              <a:gd name="connsiteX69" fmla="*/ 10478169 w 12192000"/>
              <a:gd name="connsiteY69" fmla="*/ 481774 h 4939827"/>
              <a:gd name="connsiteX70" fmla="*/ 10540907 w 12192000"/>
              <a:gd name="connsiteY70" fmla="*/ 485607 h 4939827"/>
              <a:gd name="connsiteX71" fmla="*/ 10614941 w 12192000"/>
              <a:gd name="connsiteY71" fmla="*/ 487592 h 4939827"/>
              <a:gd name="connsiteX72" fmla="*/ 10674098 w 12192000"/>
              <a:gd name="connsiteY72" fmla="*/ 521656 h 4939827"/>
              <a:gd name="connsiteX73" fmla="*/ 10874834 w 12192000"/>
              <a:gd name="connsiteY73" fmla="*/ 574867 h 4939827"/>
              <a:gd name="connsiteX74" fmla="*/ 10944981 w 12192000"/>
              <a:gd name="connsiteY74" fmla="*/ 615042 h 4939827"/>
              <a:gd name="connsiteX75" fmla="*/ 11006376 w 12192000"/>
              <a:gd name="connsiteY75" fmla="*/ 645957 h 4939827"/>
              <a:gd name="connsiteX76" fmla="*/ 11076308 w 12192000"/>
              <a:gd name="connsiteY76" fmla="*/ 675698 h 4939827"/>
              <a:gd name="connsiteX77" fmla="*/ 11148789 w 12192000"/>
              <a:gd name="connsiteY77" fmla="*/ 685041 h 4939827"/>
              <a:gd name="connsiteX78" fmla="*/ 11249129 w 12192000"/>
              <a:gd name="connsiteY78" fmla="*/ 684218 h 4939827"/>
              <a:gd name="connsiteX79" fmla="*/ 11299915 w 12192000"/>
              <a:gd name="connsiteY79" fmla="*/ 692177 h 4939827"/>
              <a:gd name="connsiteX80" fmla="*/ 11386973 w 12192000"/>
              <a:gd name="connsiteY80" fmla="*/ 708209 h 4939827"/>
              <a:gd name="connsiteX81" fmla="*/ 11500105 w 12192000"/>
              <a:gd name="connsiteY81" fmla="*/ 735014 h 4939827"/>
              <a:gd name="connsiteX82" fmla="*/ 11621735 w 12192000"/>
              <a:gd name="connsiteY82" fmla="*/ 789584 h 4939827"/>
              <a:gd name="connsiteX83" fmla="*/ 11691200 w 12192000"/>
              <a:gd name="connsiteY83" fmla="*/ 867902 h 4939827"/>
              <a:gd name="connsiteX84" fmla="*/ 11819427 w 12192000"/>
              <a:gd name="connsiteY84" fmla="*/ 911634 h 4939827"/>
              <a:gd name="connsiteX85" fmla="*/ 11969720 w 12192000"/>
              <a:gd name="connsiteY85" fmla="*/ 964737 h 4939827"/>
              <a:gd name="connsiteX86" fmla="*/ 12055766 w 12192000"/>
              <a:gd name="connsiteY86" fmla="*/ 991268 h 4939827"/>
              <a:gd name="connsiteX87" fmla="*/ 12171539 w 12192000"/>
              <a:gd name="connsiteY87" fmla="*/ 995427 h 4939827"/>
              <a:gd name="connsiteX88" fmla="*/ 12187831 w 12192000"/>
              <a:gd name="connsiteY88" fmla="*/ 996580 h 4939827"/>
              <a:gd name="connsiteX89" fmla="*/ 12192000 w 12192000"/>
              <a:gd name="connsiteY89" fmla="*/ 996726 h 4939827"/>
              <a:gd name="connsiteX90" fmla="*/ 12192000 w 12192000"/>
              <a:gd name="connsiteY90" fmla="*/ 4939827 h 4939827"/>
              <a:gd name="connsiteX91" fmla="*/ 0 w 12192000"/>
              <a:gd name="connsiteY91" fmla="*/ 4939827 h 4939827"/>
              <a:gd name="connsiteX92" fmla="*/ 0 w 12192000"/>
              <a:gd name="connsiteY92" fmla="*/ 512043 h 4939827"/>
              <a:gd name="connsiteX93" fmla="*/ 7381 w 12192000"/>
              <a:gd name="connsiteY93" fmla="*/ 512580 h 4939827"/>
              <a:gd name="connsiteX94" fmla="*/ 100029 w 12192000"/>
              <a:gd name="connsiteY94" fmla="*/ 504758 h 4939827"/>
              <a:gd name="connsiteX95" fmla="*/ 155244 w 12192000"/>
              <a:gd name="connsiteY95" fmla="*/ 525130 h 4939827"/>
              <a:gd name="connsiteX96" fmla="*/ 254366 w 12192000"/>
              <a:gd name="connsiteY96" fmla="*/ 534449 h 4939827"/>
              <a:gd name="connsiteX97" fmla="*/ 447292 w 12192000"/>
              <a:gd name="connsiteY97" fmla="*/ 542725 h 4939827"/>
              <a:gd name="connsiteX98" fmla="*/ 628105 w 12192000"/>
              <a:gd name="connsiteY98" fmla="*/ 547853 h 4939827"/>
              <a:gd name="connsiteX99" fmla="*/ 783146 w 12192000"/>
              <a:gd name="connsiteY99" fmla="*/ 591799 h 4939827"/>
              <a:gd name="connsiteX100" fmla="*/ 1043676 w 12192000"/>
              <a:gd name="connsiteY100" fmla="*/ 591887 h 4939827"/>
              <a:gd name="connsiteX101" fmla="*/ 1281816 w 12192000"/>
              <a:gd name="connsiteY101" fmla="*/ 520946 h 4939827"/>
              <a:gd name="connsiteX102" fmla="*/ 1486347 w 12192000"/>
              <a:gd name="connsiteY102" fmla="*/ 487310 h 4939827"/>
              <a:gd name="connsiteX103" fmla="*/ 1568079 w 12192000"/>
              <a:gd name="connsiteY103" fmla="*/ 462531 h 4939827"/>
              <a:gd name="connsiteX104" fmla="*/ 1622516 w 12192000"/>
              <a:gd name="connsiteY104" fmla="*/ 466058 h 4939827"/>
              <a:gd name="connsiteX105" fmla="*/ 1655457 w 12192000"/>
              <a:gd name="connsiteY105" fmla="*/ 465359 h 4939827"/>
              <a:gd name="connsiteX106" fmla="*/ 1717454 w 12192000"/>
              <a:gd name="connsiteY106" fmla="*/ 417203 h 4939827"/>
              <a:gd name="connsiteX107" fmla="*/ 1913794 w 12192000"/>
              <a:gd name="connsiteY107" fmla="*/ 365255 h 4939827"/>
              <a:gd name="connsiteX108" fmla="*/ 2129762 w 12192000"/>
              <a:gd name="connsiteY108" fmla="*/ 367832 h 4939827"/>
              <a:gd name="connsiteX109" fmla="*/ 2376970 w 12192000"/>
              <a:gd name="connsiteY109" fmla="*/ 350129 h 4939827"/>
              <a:gd name="connsiteX110" fmla="*/ 2480155 w 12192000"/>
              <a:gd name="connsiteY110" fmla="*/ 359227 h 4939827"/>
              <a:gd name="connsiteX111" fmla="*/ 2586782 w 12192000"/>
              <a:gd name="connsiteY111" fmla="*/ 339352 h 4939827"/>
              <a:gd name="connsiteX112" fmla="*/ 2679617 w 12192000"/>
              <a:gd name="connsiteY112" fmla="*/ 305383 h 4939827"/>
              <a:gd name="connsiteX113" fmla="*/ 2788947 w 12192000"/>
              <a:gd name="connsiteY113" fmla="*/ 250375 h 4939827"/>
              <a:gd name="connsiteX114" fmla="*/ 2965530 w 12192000"/>
              <a:gd name="connsiteY114" fmla="*/ 245958 h 4939827"/>
              <a:gd name="connsiteX115" fmla="*/ 3103677 w 12192000"/>
              <a:gd name="connsiteY115" fmla="*/ 209527 h 4939827"/>
              <a:gd name="connsiteX116" fmla="*/ 3126759 w 12192000"/>
              <a:gd name="connsiteY116" fmla="*/ 211226 h 4939827"/>
              <a:gd name="connsiteX117" fmla="*/ 3164020 w 12192000"/>
              <a:gd name="connsiteY117" fmla="*/ 212779 h 4939827"/>
              <a:gd name="connsiteX118" fmla="*/ 3285019 w 12192000"/>
              <a:gd name="connsiteY118" fmla="*/ 220535 h 4939827"/>
              <a:gd name="connsiteX119" fmla="*/ 3365154 w 12192000"/>
              <a:gd name="connsiteY119" fmla="*/ 226416 h 4939827"/>
              <a:gd name="connsiteX120" fmla="*/ 3367507 w 12192000"/>
              <a:gd name="connsiteY120" fmla="*/ 225416 h 4939827"/>
              <a:gd name="connsiteX121" fmla="*/ 3387567 w 12192000"/>
              <a:gd name="connsiteY121" fmla="*/ 227103 h 4939827"/>
              <a:gd name="connsiteX122" fmla="*/ 3498001 w 12192000"/>
              <a:gd name="connsiteY122" fmla="*/ 231941 h 4939827"/>
              <a:gd name="connsiteX123" fmla="*/ 3561557 w 12192000"/>
              <a:gd name="connsiteY123" fmla="*/ 228095 h 4939827"/>
              <a:gd name="connsiteX124" fmla="*/ 3611920 w 12192000"/>
              <a:gd name="connsiteY124" fmla="*/ 218094 h 4939827"/>
              <a:gd name="connsiteX125" fmla="*/ 3620528 w 12192000"/>
              <a:gd name="connsiteY125" fmla="*/ 218788 h 4939827"/>
              <a:gd name="connsiteX126" fmla="*/ 3620766 w 12192000"/>
              <a:gd name="connsiteY126" fmla="*/ 218511 h 4939827"/>
              <a:gd name="connsiteX127" fmla="*/ 3629977 w 12192000"/>
              <a:gd name="connsiteY127" fmla="*/ 218664 h 4939827"/>
              <a:gd name="connsiteX128" fmla="*/ 3636217 w 12192000"/>
              <a:gd name="connsiteY128" fmla="*/ 220048 h 4939827"/>
              <a:gd name="connsiteX129" fmla="*/ 3709484 w 12192000"/>
              <a:gd name="connsiteY129" fmla="*/ 186927 h 4939827"/>
              <a:gd name="connsiteX130" fmla="*/ 3761342 w 12192000"/>
              <a:gd name="connsiteY130" fmla="*/ 177474 h 4939827"/>
              <a:gd name="connsiteX131" fmla="*/ 3799748 w 12192000"/>
              <a:gd name="connsiteY131" fmla="*/ 167154 h 4939827"/>
              <a:gd name="connsiteX132" fmla="*/ 3922756 w 12192000"/>
              <a:gd name="connsiteY132" fmla="*/ 194044 h 4939827"/>
              <a:gd name="connsiteX133" fmla="*/ 4028476 w 12192000"/>
              <a:gd name="connsiteY133" fmla="*/ 223679 h 4939827"/>
              <a:gd name="connsiteX134" fmla="*/ 4191582 w 12192000"/>
              <a:gd name="connsiteY134" fmla="*/ 238952 h 4939827"/>
              <a:gd name="connsiteX135" fmla="*/ 4251024 w 12192000"/>
              <a:gd name="connsiteY135" fmla="*/ 240874 h 4939827"/>
              <a:gd name="connsiteX136" fmla="*/ 4355275 w 12192000"/>
              <a:gd name="connsiteY136" fmla="*/ 260205 h 4939827"/>
              <a:gd name="connsiteX137" fmla="*/ 4423807 w 12192000"/>
              <a:gd name="connsiteY137" fmla="*/ 270366 h 4939827"/>
              <a:gd name="connsiteX138" fmla="*/ 4558432 w 12192000"/>
              <a:gd name="connsiteY138" fmla="*/ 269194 h 4939827"/>
              <a:gd name="connsiteX139" fmla="*/ 4635061 w 12192000"/>
              <a:gd name="connsiteY139" fmla="*/ 280682 h 4939827"/>
              <a:gd name="connsiteX140" fmla="*/ 4807427 w 12192000"/>
              <a:gd name="connsiteY140" fmla="*/ 276835 h 4939827"/>
              <a:gd name="connsiteX141" fmla="*/ 5028933 w 12192000"/>
              <a:gd name="connsiteY141" fmla="*/ 183887 h 4939827"/>
              <a:gd name="connsiteX142" fmla="*/ 5093642 w 12192000"/>
              <a:gd name="connsiteY142" fmla="*/ 177214 h 4939827"/>
              <a:gd name="connsiteX143" fmla="*/ 5102642 w 12192000"/>
              <a:gd name="connsiteY143" fmla="*/ 186816 h 4939827"/>
              <a:gd name="connsiteX144" fmla="*/ 5193590 w 12192000"/>
              <a:gd name="connsiteY144" fmla="*/ 156458 h 4939827"/>
              <a:gd name="connsiteX145" fmla="*/ 5323922 w 12192000"/>
              <a:gd name="connsiteY145" fmla="*/ 146332 h 4939827"/>
              <a:gd name="connsiteX146" fmla="*/ 5421860 w 12192000"/>
              <a:gd name="connsiteY146" fmla="*/ 167298 h 4939827"/>
              <a:gd name="connsiteX147" fmla="*/ 5476948 w 12192000"/>
              <a:gd name="connsiteY147" fmla="*/ 173249 h 4939827"/>
              <a:gd name="connsiteX148" fmla="*/ 5516842 w 12192000"/>
              <a:gd name="connsiteY148" fmla="*/ 184018 h 4939827"/>
              <a:gd name="connsiteX149" fmla="*/ 5619415 w 12192000"/>
              <a:gd name="connsiteY149" fmla="*/ 176781 h 4939827"/>
              <a:gd name="connsiteX150" fmla="*/ 5789867 w 12192000"/>
              <a:gd name="connsiteY150" fmla="*/ 150304 h 4939827"/>
              <a:gd name="connsiteX151" fmla="*/ 5825953 w 12192000"/>
              <a:gd name="connsiteY151" fmla="*/ 147907 h 4939827"/>
              <a:gd name="connsiteX152" fmla="*/ 5856168 w 12192000"/>
              <a:gd name="connsiteY152" fmla="*/ 158719 h 4939827"/>
              <a:gd name="connsiteX153" fmla="*/ 5862476 w 12192000"/>
              <a:gd name="connsiteY153" fmla="*/ 172447 h 4939827"/>
              <a:gd name="connsiteX154" fmla="*/ 5882195 w 12192000"/>
              <a:gd name="connsiteY154" fmla="*/ 173195 h 4939827"/>
              <a:gd name="connsiteX155" fmla="*/ 5887271 w 12192000"/>
              <a:gd name="connsiteY155" fmla="*/ 176084 h 4939827"/>
              <a:gd name="connsiteX156" fmla="*/ 5921577 w 12192000"/>
              <a:gd name="connsiteY156" fmla="*/ 169858 h 4939827"/>
              <a:gd name="connsiteX157" fmla="*/ 5983240 w 12192000"/>
              <a:gd name="connsiteY157" fmla="*/ 152755 h 4939827"/>
              <a:gd name="connsiteX158" fmla="*/ 6152287 w 12192000"/>
              <a:gd name="connsiteY158" fmla="*/ 116736 h 4939827"/>
              <a:gd name="connsiteX159" fmla="*/ 6415830 w 12192000"/>
              <a:gd name="connsiteY159" fmla="*/ 136006 h 4939827"/>
              <a:gd name="connsiteX160" fmla="*/ 6756965 w 12192000"/>
              <a:gd name="connsiteY160" fmla="*/ 57636 h 4939827"/>
              <a:gd name="connsiteX161" fmla="*/ 6819400 w 12192000"/>
              <a:gd name="connsiteY161" fmla="*/ 30742 h 4939827"/>
              <a:gd name="connsiteX162" fmla="*/ 6986370 w 12192000"/>
              <a:gd name="connsiteY162" fmla="*/ 12659 h 4939827"/>
              <a:gd name="connsiteX163" fmla="*/ 6989536 w 12192000"/>
              <a:gd name="connsiteY163" fmla="*/ 14528 h 4939827"/>
              <a:gd name="connsiteX164" fmla="*/ 7015933 w 12192000"/>
              <a:gd name="connsiteY164" fmla="*/ 9653 h 4939827"/>
              <a:gd name="connsiteX165" fmla="*/ 7020592 w 12192000"/>
              <a:gd name="connsiteY165" fmla="*/ 1651 h 4939827"/>
              <a:gd name="connsiteX166" fmla="*/ 7025905 w 12192000"/>
              <a:gd name="connsiteY166"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52584 w 12192000"/>
              <a:gd name="connsiteY17" fmla="*/ 170181 h 4939827"/>
              <a:gd name="connsiteX18" fmla="*/ 8009534 w 12192000"/>
              <a:gd name="connsiteY18" fmla="*/ 176441 h 4939827"/>
              <a:gd name="connsiteX19" fmla="*/ 8058681 w 12192000"/>
              <a:gd name="connsiteY19" fmla="*/ 219431 h 4939827"/>
              <a:gd name="connsiteX20" fmla="*/ 8126175 w 12192000"/>
              <a:gd name="connsiteY20" fmla="*/ 240005 h 4939827"/>
              <a:gd name="connsiteX21" fmla="*/ 8166439 w 12192000"/>
              <a:gd name="connsiteY21" fmla="*/ 252699 h 4939827"/>
              <a:gd name="connsiteX22" fmla="*/ 8281371 w 12192000"/>
              <a:gd name="connsiteY22" fmla="*/ 256875 h 4939827"/>
              <a:gd name="connsiteX23" fmla="*/ 8381609 w 12192000"/>
              <a:gd name="connsiteY23" fmla="*/ 240618 h 4939827"/>
              <a:gd name="connsiteX24" fmla="*/ 8406759 w 12192000"/>
              <a:gd name="connsiteY24" fmla="*/ 232517 h 4939827"/>
              <a:gd name="connsiteX25" fmla="*/ 8426506 w 12192000"/>
              <a:gd name="connsiteY25" fmla="*/ 241842 h 4939827"/>
              <a:gd name="connsiteX26" fmla="*/ 8427949 w 12192000"/>
              <a:gd name="connsiteY26" fmla="*/ 240981 h 4939827"/>
              <a:gd name="connsiteX27" fmla="*/ 8441468 w 12192000"/>
              <a:gd name="connsiteY27" fmla="*/ 241157 h 4939827"/>
              <a:gd name="connsiteX28" fmla="*/ 8565757 w 12192000"/>
              <a:gd name="connsiteY28" fmla="*/ 255317 h 4939827"/>
              <a:gd name="connsiteX29" fmla="*/ 8573171 w 12192000"/>
              <a:gd name="connsiteY29" fmla="*/ 258426 h 4939827"/>
              <a:gd name="connsiteX30" fmla="*/ 8573548 w 12192000"/>
              <a:gd name="connsiteY30" fmla="*/ 258241 h 4939827"/>
              <a:gd name="connsiteX31" fmla="*/ 8581827 w 12192000"/>
              <a:gd name="connsiteY31" fmla="*/ 261028 h 4939827"/>
              <a:gd name="connsiteX32" fmla="*/ 8586687 w 12192000"/>
              <a:gd name="connsiteY32" fmla="*/ 264089 h 4939827"/>
              <a:gd name="connsiteX33" fmla="*/ 8601067 w 12192000"/>
              <a:gd name="connsiteY33" fmla="*/ 270114 h 4939827"/>
              <a:gd name="connsiteX34" fmla="*/ 8672650 w 12192000"/>
              <a:gd name="connsiteY34" fmla="*/ 254821 h 4939827"/>
              <a:gd name="connsiteX35" fmla="*/ 8785543 w 12192000"/>
              <a:gd name="connsiteY35" fmla="*/ 263406 h 4939827"/>
              <a:gd name="connsiteX36" fmla="*/ 8830588 w 12192000"/>
              <a:gd name="connsiteY36" fmla="*/ 265483 h 4939827"/>
              <a:gd name="connsiteX37" fmla="*/ 8905142 w 12192000"/>
              <a:gd name="connsiteY37" fmla="*/ 264958 h 4939827"/>
              <a:gd name="connsiteX38" fmla="*/ 8968582 w 12192000"/>
              <a:gd name="connsiteY38" fmla="*/ 262728 h 4939827"/>
              <a:gd name="connsiteX39" fmla="*/ 8972994 w 12192000"/>
              <a:gd name="connsiteY39" fmla="*/ 263284 h 4939827"/>
              <a:gd name="connsiteX40" fmla="*/ 9004605 w 12192000"/>
              <a:gd name="connsiteY40" fmla="*/ 258041 h 4939827"/>
              <a:gd name="connsiteX41" fmla="*/ 9016165 w 12192000"/>
              <a:gd name="connsiteY41" fmla="*/ 261258 h 4939827"/>
              <a:gd name="connsiteX42" fmla="*/ 9043297 w 12192000"/>
              <a:gd name="connsiteY42" fmla="*/ 281547 h 4939827"/>
              <a:gd name="connsiteX43" fmla="*/ 9048315 w 12192000"/>
              <a:gd name="connsiteY43" fmla="*/ 279264 h 4939827"/>
              <a:gd name="connsiteX44" fmla="*/ 9054706 w 12192000"/>
              <a:gd name="connsiteY44" fmla="*/ 278538 h 4939827"/>
              <a:gd name="connsiteX45" fmla="*/ 9070919 w 12192000"/>
              <a:gd name="connsiteY45" fmla="*/ 281810 h 4939827"/>
              <a:gd name="connsiteX46" fmla="*/ 9076813 w 12192000"/>
              <a:gd name="connsiteY46" fmla="*/ 283909 h 4939827"/>
              <a:gd name="connsiteX47" fmla="*/ 9085871 w 12192000"/>
              <a:gd name="connsiteY47" fmla="*/ 285133 h 4939827"/>
              <a:gd name="connsiteX48" fmla="*/ 9086159 w 12192000"/>
              <a:gd name="connsiteY48" fmla="*/ 284887 h 4939827"/>
              <a:gd name="connsiteX49" fmla="*/ 9134606 w 12192000"/>
              <a:gd name="connsiteY49" fmla="*/ 288168 h 4939827"/>
              <a:gd name="connsiteX50" fmla="*/ 9195590 w 12192000"/>
              <a:gd name="connsiteY50" fmla="*/ 279568 h 4939827"/>
              <a:gd name="connsiteX51" fmla="*/ 9219336 w 12192000"/>
              <a:gd name="connsiteY51" fmla="*/ 278133 h 4939827"/>
              <a:gd name="connsiteX52" fmla="*/ 9232362 w 12192000"/>
              <a:gd name="connsiteY52" fmla="*/ 275894 h 4939827"/>
              <a:gd name="connsiteX53" fmla="*/ 9233396 w 12192000"/>
              <a:gd name="connsiteY53" fmla="*/ 274803 h 4939827"/>
              <a:gd name="connsiteX54" fmla="*/ 9256213 w 12192000"/>
              <a:gd name="connsiteY54" fmla="*/ 281576 h 4939827"/>
              <a:gd name="connsiteX55" fmla="*/ 9287089 w 12192000"/>
              <a:gd name="connsiteY55" fmla="*/ 303891 h 4939827"/>
              <a:gd name="connsiteX56" fmla="*/ 9371484 w 12192000"/>
              <a:gd name="connsiteY56" fmla="*/ 329634 h 4939827"/>
              <a:gd name="connsiteX57" fmla="*/ 9404829 w 12192000"/>
              <a:gd name="connsiteY57" fmla="*/ 339038 h 4939827"/>
              <a:gd name="connsiteX58" fmla="*/ 9427021 w 12192000"/>
              <a:gd name="connsiteY58" fmla="*/ 358784 h 4939827"/>
              <a:gd name="connsiteX59" fmla="*/ 9670844 w 12192000"/>
              <a:gd name="connsiteY59" fmla="*/ 405128 h 4939827"/>
              <a:gd name="connsiteX60" fmla="*/ 9816083 w 12192000"/>
              <a:gd name="connsiteY60" fmla="*/ 416573 h 4939827"/>
              <a:gd name="connsiteX61" fmla="*/ 9936741 w 12192000"/>
              <a:gd name="connsiteY61" fmla="*/ 437044 h 4939827"/>
              <a:gd name="connsiteX62" fmla="*/ 10050093 w 12192000"/>
              <a:gd name="connsiteY62" fmla="*/ 443783 h 4939827"/>
              <a:gd name="connsiteX63" fmla="*/ 10130090 w 12192000"/>
              <a:gd name="connsiteY63" fmla="*/ 459520 h 4939827"/>
              <a:gd name="connsiteX64" fmla="*/ 10173456 w 12192000"/>
              <a:gd name="connsiteY64" fmla="*/ 457749 h 4939827"/>
              <a:gd name="connsiteX65" fmla="*/ 10218232 w 12192000"/>
              <a:gd name="connsiteY65" fmla="*/ 459820 h 4939827"/>
              <a:gd name="connsiteX66" fmla="*/ 10354176 w 12192000"/>
              <a:gd name="connsiteY66" fmla="*/ 471377 h 4939827"/>
              <a:gd name="connsiteX67" fmla="*/ 10430681 w 12192000"/>
              <a:gd name="connsiteY67" fmla="*/ 481226 h 4939827"/>
              <a:gd name="connsiteX68" fmla="*/ 10478169 w 12192000"/>
              <a:gd name="connsiteY68" fmla="*/ 481774 h 4939827"/>
              <a:gd name="connsiteX69" fmla="*/ 10540907 w 12192000"/>
              <a:gd name="connsiteY69" fmla="*/ 485607 h 4939827"/>
              <a:gd name="connsiteX70" fmla="*/ 10614941 w 12192000"/>
              <a:gd name="connsiteY70" fmla="*/ 487592 h 4939827"/>
              <a:gd name="connsiteX71" fmla="*/ 10674098 w 12192000"/>
              <a:gd name="connsiteY71" fmla="*/ 521656 h 4939827"/>
              <a:gd name="connsiteX72" fmla="*/ 10874834 w 12192000"/>
              <a:gd name="connsiteY72" fmla="*/ 574867 h 4939827"/>
              <a:gd name="connsiteX73" fmla="*/ 10944981 w 12192000"/>
              <a:gd name="connsiteY73" fmla="*/ 615042 h 4939827"/>
              <a:gd name="connsiteX74" fmla="*/ 11006376 w 12192000"/>
              <a:gd name="connsiteY74" fmla="*/ 645957 h 4939827"/>
              <a:gd name="connsiteX75" fmla="*/ 11076308 w 12192000"/>
              <a:gd name="connsiteY75" fmla="*/ 675698 h 4939827"/>
              <a:gd name="connsiteX76" fmla="*/ 11148789 w 12192000"/>
              <a:gd name="connsiteY76" fmla="*/ 685041 h 4939827"/>
              <a:gd name="connsiteX77" fmla="*/ 11249129 w 12192000"/>
              <a:gd name="connsiteY77" fmla="*/ 684218 h 4939827"/>
              <a:gd name="connsiteX78" fmla="*/ 11299915 w 12192000"/>
              <a:gd name="connsiteY78" fmla="*/ 692177 h 4939827"/>
              <a:gd name="connsiteX79" fmla="*/ 11386973 w 12192000"/>
              <a:gd name="connsiteY79" fmla="*/ 708209 h 4939827"/>
              <a:gd name="connsiteX80" fmla="*/ 11500105 w 12192000"/>
              <a:gd name="connsiteY80" fmla="*/ 735014 h 4939827"/>
              <a:gd name="connsiteX81" fmla="*/ 11621735 w 12192000"/>
              <a:gd name="connsiteY81" fmla="*/ 789584 h 4939827"/>
              <a:gd name="connsiteX82" fmla="*/ 11691200 w 12192000"/>
              <a:gd name="connsiteY82" fmla="*/ 867902 h 4939827"/>
              <a:gd name="connsiteX83" fmla="*/ 11819427 w 12192000"/>
              <a:gd name="connsiteY83" fmla="*/ 911634 h 4939827"/>
              <a:gd name="connsiteX84" fmla="*/ 11969720 w 12192000"/>
              <a:gd name="connsiteY84" fmla="*/ 964737 h 4939827"/>
              <a:gd name="connsiteX85" fmla="*/ 12055766 w 12192000"/>
              <a:gd name="connsiteY85" fmla="*/ 991268 h 4939827"/>
              <a:gd name="connsiteX86" fmla="*/ 12171539 w 12192000"/>
              <a:gd name="connsiteY86" fmla="*/ 995427 h 4939827"/>
              <a:gd name="connsiteX87" fmla="*/ 12187831 w 12192000"/>
              <a:gd name="connsiteY87" fmla="*/ 996580 h 4939827"/>
              <a:gd name="connsiteX88" fmla="*/ 12192000 w 12192000"/>
              <a:gd name="connsiteY88" fmla="*/ 996726 h 4939827"/>
              <a:gd name="connsiteX89" fmla="*/ 12192000 w 12192000"/>
              <a:gd name="connsiteY89" fmla="*/ 4939827 h 4939827"/>
              <a:gd name="connsiteX90" fmla="*/ 0 w 12192000"/>
              <a:gd name="connsiteY90" fmla="*/ 4939827 h 4939827"/>
              <a:gd name="connsiteX91" fmla="*/ 0 w 12192000"/>
              <a:gd name="connsiteY91" fmla="*/ 512043 h 4939827"/>
              <a:gd name="connsiteX92" fmla="*/ 7381 w 12192000"/>
              <a:gd name="connsiteY92" fmla="*/ 512580 h 4939827"/>
              <a:gd name="connsiteX93" fmla="*/ 100029 w 12192000"/>
              <a:gd name="connsiteY93" fmla="*/ 504758 h 4939827"/>
              <a:gd name="connsiteX94" fmla="*/ 155244 w 12192000"/>
              <a:gd name="connsiteY94" fmla="*/ 525130 h 4939827"/>
              <a:gd name="connsiteX95" fmla="*/ 254366 w 12192000"/>
              <a:gd name="connsiteY95" fmla="*/ 534449 h 4939827"/>
              <a:gd name="connsiteX96" fmla="*/ 447292 w 12192000"/>
              <a:gd name="connsiteY96" fmla="*/ 542725 h 4939827"/>
              <a:gd name="connsiteX97" fmla="*/ 628105 w 12192000"/>
              <a:gd name="connsiteY97" fmla="*/ 547853 h 4939827"/>
              <a:gd name="connsiteX98" fmla="*/ 783146 w 12192000"/>
              <a:gd name="connsiteY98" fmla="*/ 591799 h 4939827"/>
              <a:gd name="connsiteX99" fmla="*/ 1043676 w 12192000"/>
              <a:gd name="connsiteY99" fmla="*/ 591887 h 4939827"/>
              <a:gd name="connsiteX100" fmla="*/ 1281816 w 12192000"/>
              <a:gd name="connsiteY100" fmla="*/ 520946 h 4939827"/>
              <a:gd name="connsiteX101" fmla="*/ 1486347 w 12192000"/>
              <a:gd name="connsiteY101" fmla="*/ 487310 h 4939827"/>
              <a:gd name="connsiteX102" fmla="*/ 1568079 w 12192000"/>
              <a:gd name="connsiteY102" fmla="*/ 462531 h 4939827"/>
              <a:gd name="connsiteX103" fmla="*/ 1622516 w 12192000"/>
              <a:gd name="connsiteY103" fmla="*/ 466058 h 4939827"/>
              <a:gd name="connsiteX104" fmla="*/ 1655457 w 12192000"/>
              <a:gd name="connsiteY104" fmla="*/ 465359 h 4939827"/>
              <a:gd name="connsiteX105" fmla="*/ 1717454 w 12192000"/>
              <a:gd name="connsiteY105" fmla="*/ 417203 h 4939827"/>
              <a:gd name="connsiteX106" fmla="*/ 1913794 w 12192000"/>
              <a:gd name="connsiteY106" fmla="*/ 365255 h 4939827"/>
              <a:gd name="connsiteX107" fmla="*/ 2129762 w 12192000"/>
              <a:gd name="connsiteY107" fmla="*/ 367832 h 4939827"/>
              <a:gd name="connsiteX108" fmla="*/ 2376970 w 12192000"/>
              <a:gd name="connsiteY108" fmla="*/ 350129 h 4939827"/>
              <a:gd name="connsiteX109" fmla="*/ 2480155 w 12192000"/>
              <a:gd name="connsiteY109" fmla="*/ 359227 h 4939827"/>
              <a:gd name="connsiteX110" fmla="*/ 2586782 w 12192000"/>
              <a:gd name="connsiteY110" fmla="*/ 339352 h 4939827"/>
              <a:gd name="connsiteX111" fmla="*/ 2679617 w 12192000"/>
              <a:gd name="connsiteY111" fmla="*/ 305383 h 4939827"/>
              <a:gd name="connsiteX112" fmla="*/ 2788947 w 12192000"/>
              <a:gd name="connsiteY112" fmla="*/ 250375 h 4939827"/>
              <a:gd name="connsiteX113" fmla="*/ 2965530 w 12192000"/>
              <a:gd name="connsiteY113" fmla="*/ 245958 h 4939827"/>
              <a:gd name="connsiteX114" fmla="*/ 3103677 w 12192000"/>
              <a:gd name="connsiteY114" fmla="*/ 209527 h 4939827"/>
              <a:gd name="connsiteX115" fmla="*/ 3126759 w 12192000"/>
              <a:gd name="connsiteY115" fmla="*/ 211226 h 4939827"/>
              <a:gd name="connsiteX116" fmla="*/ 3164020 w 12192000"/>
              <a:gd name="connsiteY116" fmla="*/ 212779 h 4939827"/>
              <a:gd name="connsiteX117" fmla="*/ 3285019 w 12192000"/>
              <a:gd name="connsiteY117" fmla="*/ 220535 h 4939827"/>
              <a:gd name="connsiteX118" fmla="*/ 3365154 w 12192000"/>
              <a:gd name="connsiteY118" fmla="*/ 226416 h 4939827"/>
              <a:gd name="connsiteX119" fmla="*/ 3367507 w 12192000"/>
              <a:gd name="connsiteY119" fmla="*/ 225416 h 4939827"/>
              <a:gd name="connsiteX120" fmla="*/ 3387567 w 12192000"/>
              <a:gd name="connsiteY120" fmla="*/ 227103 h 4939827"/>
              <a:gd name="connsiteX121" fmla="*/ 3498001 w 12192000"/>
              <a:gd name="connsiteY121" fmla="*/ 231941 h 4939827"/>
              <a:gd name="connsiteX122" fmla="*/ 3561557 w 12192000"/>
              <a:gd name="connsiteY122" fmla="*/ 228095 h 4939827"/>
              <a:gd name="connsiteX123" fmla="*/ 3611920 w 12192000"/>
              <a:gd name="connsiteY123" fmla="*/ 218094 h 4939827"/>
              <a:gd name="connsiteX124" fmla="*/ 3620528 w 12192000"/>
              <a:gd name="connsiteY124" fmla="*/ 218788 h 4939827"/>
              <a:gd name="connsiteX125" fmla="*/ 3620766 w 12192000"/>
              <a:gd name="connsiteY125" fmla="*/ 218511 h 4939827"/>
              <a:gd name="connsiteX126" fmla="*/ 3629977 w 12192000"/>
              <a:gd name="connsiteY126" fmla="*/ 218664 h 4939827"/>
              <a:gd name="connsiteX127" fmla="*/ 3636217 w 12192000"/>
              <a:gd name="connsiteY127" fmla="*/ 220048 h 4939827"/>
              <a:gd name="connsiteX128" fmla="*/ 3709484 w 12192000"/>
              <a:gd name="connsiteY128" fmla="*/ 186927 h 4939827"/>
              <a:gd name="connsiteX129" fmla="*/ 3761342 w 12192000"/>
              <a:gd name="connsiteY129" fmla="*/ 177474 h 4939827"/>
              <a:gd name="connsiteX130" fmla="*/ 3799748 w 12192000"/>
              <a:gd name="connsiteY130" fmla="*/ 167154 h 4939827"/>
              <a:gd name="connsiteX131" fmla="*/ 3922756 w 12192000"/>
              <a:gd name="connsiteY131" fmla="*/ 194044 h 4939827"/>
              <a:gd name="connsiteX132" fmla="*/ 4028476 w 12192000"/>
              <a:gd name="connsiteY132" fmla="*/ 223679 h 4939827"/>
              <a:gd name="connsiteX133" fmla="*/ 4191582 w 12192000"/>
              <a:gd name="connsiteY133" fmla="*/ 238952 h 4939827"/>
              <a:gd name="connsiteX134" fmla="*/ 4251024 w 12192000"/>
              <a:gd name="connsiteY134" fmla="*/ 240874 h 4939827"/>
              <a:gd name="connsiteX135" fmla="*/ 4355275 w 12192000"/>
              <a:gd name="connsiteY135" fmla="*/ 260205 h 4939827"/>
              <a:gd name="connsiteX136" fmla="*/ 4423807 w 12192000"/>
              <a:gd name="connsiteY136" fmla="*/ 270366 h 4939827"/>
              <a:gd name="connsiteX137" fmla="*/ 4558432 w 12192000"/>
              <a:gd name="connsiteY137" fmla="*/ 269194 h 4939827"/>
              <a:gd name="connsiteX138" fmla="*/ 4635061 w 12192000"/>
              <a:gd name="connsiteY138" fmla="*/ 280682 h 4939827"/>
              <a:gd name="connsiteX139" fmla="*/ 4807427 w 12192000"/>
              <a:gd name="connsiteY139" fmla="*/ 276835 h 4939827"/>
              <a:gd name="connsiteX140" fmla="*/ 5028933 w 12192000"/>
              <a:gd name="connsiteY140" fmla="*/ 183887 h 4939827"/>
              <a:gd name="connsiteX141" fmla="*/ 5093642 w 12192000"/>
              <a:gd name="connsiteY141" fmla="*/ 177214 h 4939827"/>
              <a:gd name="connsiteX142" fmla="*/ 5102642 w 12192000"/>
              <a:gd name="connsiteY142" fmla="*/ 186816 h 4939827"/>
              <a:gd name="connsiteX143" fmla="*/ 5193590 w 12192000"/>
              <a:gd name="connsiteY143" fmla="*/ 156458 h 4939827"/>
              <a:gd name="connsiteX144" fmla="*/ 5323922 w 12192000"/>
              <a:gd name="connsiteY144" fmla="*/ 146332 h 4939827"/>
              <a:gd name="connsiteX145" fmla="*/ 5421860 w 12192000"/>
              <a:gd name="connsiteY145" fmla="*/ 167298 h 4939827"/>
              <a:gd name="connsiteX146" fmla="*/ 5476948 w 12192000"/>
              <a:gd name="connsiteY146" fmla="*/ 173249 h 4939827"/>
              <a:gd name="connsiteX147" fmla="*/ 5516842 w 12192000"/>
              <a:gd name="connsiteY147" fmla="*/ 184018 h 4939827"/>
              <a:gd name="connsiteX148" fmla="*/ 5619415 w 12192000"/>
              <a:gd name="connsiteY148" fmla="*/ 176781 h 4939827"/>
              <a:gd name="connsiteX149" fmla="*/ 5789867 w 12192000"/>
              <a:gd name="connsiteY149" fmla="*/ 150304 h 4939827"/>
              <a:gd name="connsiteX150" fmla="*/ 5825953 w 12192000"/>
              <a:gd name="connsiteY150" fmla="*/ 147907 h 4939827"/>
              <a:gd name="connsiteX151" fmla="*/ 5856168 w 12192000"/>
              <a:gd name="connsiteY151" fmla="*/ 158719 h 4939827"/>
              <a:gd name="connsiteX152" fmla="*/ 5862476 w 12192000"/>
              <a:gd name="connsiteY152" fmla="*/ 172447 h 4939827"/>
              <a:gd name="connsiteX153" fmla="*/ 5882195 w 12192000"/>
              <a:gd name="connsiteY153" fmla="*/ 173195 h 4939827"/>
              <a:gd name="connsiteX154" fmla="*/ 5887271 w 12192000"/>
              <a:gd name="connsiteY154" fmla="*/ 176084 h 4939827"/>
              <a:gd name="connsiteX155" fmla="*/ 5921577 w 12192000"/>
              <a:gd name="connsiteY155" fmla="*/ 169858 h 4939827"/>
              <a:gd name="connsiteX156" fmla="*/ 5983240 w 12192000"/>
              <a:gd name="connsiteY156" fmla="*/ 152755 h 4939827"/>
              <a:gd name="connsiteX157" fmla="*/ 6152287 w 12192000"/>
              <a:gd name="connsiteY157" fmla="*/ 116736 h 4939827"/>
              <a:gd name="connsiteX158" fmla="*/ 6415830 w 12192000"/>
              <a:gd name="connsiteY158" fmla="*/ 136006 h 4939827"/>
              <a:gd name="connsiteX159" fmla="*/ 6756965 w 12192000"/>
              <a:gd name="connsiteY159" fmla="*/ 57636 h 4939827"/>
              <a:gd name="connsiteX160" fmla="*/ 6819400 w 12192000"/>
              <a:gd name="connsiteY160" fmla="*/ 30742 h 4939827"/>
              <a:gd name="connsiteX161" fmla="*/ 6986370 w 12192000"/>
              <a:gd name="connsiteY161" fmla="*/ 12659 h 4939827"/>
              <a:gd name="connsiteX162" fmla="*/ 6989536 w 12192000"/>
              <a:gd name="connsiteY162" fmla="*/ 14528 h 4939827"/>
              <a:gd name="connsiteX163" fmla="*/ 7015933 w 12192000"/>
              <a:gd name="connsiteY163" fmla="*/ 9653 h 4939827"/>
              <a:gd name="connsiteX164" fmla="*/ 7020592 w 12192000"/>
              <a:gd name="connsiteY164" fmla="*/ 1651 h 4939827"/>
              <a:gd name="connsiteX165" fmla="*/ 7025905 w 12192000"/>
              <a:gd name="connsiteY165"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52584 w 12192000"/>
              <a:gd name="connsiteY17" fmla="*/ 170181 h 4939827"/>
              <a:gd name="connsiteX18" fmla="*/ 8009534 w 12192000"/>
              <a:gd name="connsiteY18" fmla="*/ 176441 h 4939827"/>
              <a:gd name="connsiteX19" fmla="*/ 8058681 w 12192000"/>
              <a:gd name="connsiteY19" fmla="*/ 219431 h 4939827"/>
              <a:gd name="connsiteX20" fmla="*/ 8126175 w 12192000"/>
              <a:gd name="connsiteY20" fmla="*/ 240005 h 4939827"/>
              <a:gd name="connsiteX21" fmla="*/ 8166439 w 12192000"/>
              <a:gd name="connsiteY21" fmla="*/ 252699 h 4939827"/>
              <a:gd name="connsiteX22" fmla="*/ 8281371 w 12192000"/>
              <a:gd name="connsiteY22" fmla="*/ 256875 h 4939827"/>
              <a:gd name="connsiteX23" fmla="*/ 8381609 w 12192000"/>
              <a:gd name="connsiteY23" fmla="*/ 240618 h 4939827"/>
              <a:gd name="connsiteX24" fmla="*/ 8406759 w 12192000"/>
              <a:gd name="connsiteY24" fmla="*/ 232517 h 4939827"/>
              <a:gd name="connsiteX25" fmla="*/ 8426506 w 12192000"/>
              <a:gd name="connsiteY25" fmla="*/ 241842 h 4939827"/>
              <a:gd name="connsiteX26" fmla="*/ 8427949 w 12192000"/>
              <a:gd name="connsiteY26" fmla="*/ 240981 h 4939827"/>
              <a:gd name="connsiteX27" fmla="*/ 8441468 w 12192000"/>
              <a:gd name="connsiteY27" fmla="*/ 241157 h 4939827"/>
              <a:gd name="connsiteX28" fmla="*/ 8565757 w 12192000"/>
              <a:gd name="connsiteY28" fmla="*/ 255317 h 4939827"/>
              <a:gd name="connsiteX29" fmla="*/ 8573171 w 12192000"/>
              <a:gd name="connsiteY29" fmla="*/ 258426 h 4939827"/>
              <a:gd name="connsiteX30" fmla="*/ 8573548 w 12192000"/>
              <a:gd name="connsiteY30" fmla="*/ 258241 h 4939827"/>
              <a:gd name="connsiteX31" fmla="*/ 8581827 w 12192000"/>
              <a:gd name="connsiteY31" fmla="*/ 261028 h 4939827"/>
              <a:gd name="connsiteX32" fmla="*/ 8586687 w 12192000"/>
              <a:gd name="connsiteY32" fmla="*/ 264089 h 4939827"/>
              <a:gd name="connsiteX33" fmla="*/ 8601067 w 12192000"/>
              <a:gd name="connsiteY33" fmla="*/ 270114 h 4939827"/>
              <a:gd name="connsiteX34" fmla="*/ 8672650 w 12192000"/>
              <a:gd name="connsiteY34" fmla="*/ 254821 h 4939827"/>
              <a:gd name="connsiteX35" fmla="*/ 8785543 w 12192000"/>
              <a:gd name="connsiteY35" fmla="*/ 263406 h 4939827"/>
              <a:gd name="connsiteX36" fmla="*/ 8830588 w 12192000"/>
              <a:gd name="connsiteY36" fmla="*/ 265483 h 4939827"/>
              <a:gd name="connsiteX37" fmla="*/ 8905142 w 12192000"/>
              <a:gd name="connsiteY37" fmla="*/ 264958 h 4939827"/>
              <a:gd name="connsiteX38" fmla="*/ 8968582 w 12192000"/>
              <a:gd name="connsiteY38" fmla="*/ 262728 h 4939827"/>
              <a:gd name="connsiteX39" fmla="*/ 8972994 w 12192000"/>
              <a:gd name="connsiteY39" fmla="*/ 263284 h 4939827"/>
              <a:gd name="connsiteX40" fmla="*/ 9004605 w 12192000"/>
              <a:gd name="connsiteY40" fmla="*/ 258041 h 4939827"/>
              <a:gd name="connsiteX41" fmla="*/ 9016165 w 12192000"/>
              <a:gd name="connsiteY41" fmla="*/ 261258 h 4939827"/>
              <a:gd name="connsiteX42" fmla="*/ 9043297 w 12192000"/>
              <a:gd name="connsiteY42" fmla="*/ 281547 h 4939827"/>
              <a:gd name="connsiteX43" fmla="*/ 9048315 w 12192000"/>
              <a:gd name="connsiteY43" fmla="*/ 279264 h 4939827"/>
              <a:gd name="connsiteX44" fmla="*/ 9054706 w 12192000"/>
              <a:gd name="connsiteY44" fmla="*/ 278538 h 4939827"/>
              <a:gd name="connsiteX45" fmla="*/ 9070919 w 12192000"/>
              <a:gd name="connsiteY45" fmla="*/ 281810 h 4939827"/>
              <a:gd name="connsiteX46" fmla="*/ 9076813 w 12192000"/>
              <a:gd name="connsiteY46" fmla="*/ 283909 h 4939827"/>
              <a:gd name="connsiteX47" fmla="*/ 9085871 w 12192000"/>
              <a:gd name="connsiteY47" fmla="*/ 285133 h 4939827"/>
              <a:gd name="connsiteX48" fmla="*/ 9086159 w 12192000"/>
              <a:gd name="connsiteY48" fmla="*/ 284887 h 4939827"/>
              <a:gd name="connsiteX49" fmla="*/ 9134606 w 12192000"/>
              <a:gd name="connsiteY49" fmla="*/ 288168 h 4939827"/>
              <a:gd name="connsiteX50" fmla="*/ 9195590 w 12192000"/>
              <a:gd name="connsiteY50" fmla="*/ 279568 h 4939827"/>
              <a:gd name="connsiteX51" fmla="*/ 9219336 w 12192000"/>
              <a:gd name="connsiteY51" fmla="*/ 278133 h 4939827"/>
              <a:gd name="connsiteX52" fmla="*/ 9232362 w 12192000"/>
              <a:gd name="connsiteY52" fmla="*/ 275894 h 4939827"/>
              <a:gd name="connsiteX53" fmla="*/ 9233396 w 12192000"/>
              <a:gd name="connsiteY53" fmla="*/ 274803 h 4939827"/>
              <a:gd name="connsiteX54" fmla="*/ 9256213 w 12192000"/>
              <a:gd name="connsiteY54" fmla="*/ 281576 h 4939827"/>
              <a:gd name="connsiteX55" fmla="*/ 9371484 w 12192000"/>
              <a:gd name="connsiteY55" fmla="*/ 329634 h 4939827"/>
              <a:gd name="connsiteX56" fmla="*/ 9404829 w 12192000"/>
              <a:gd name="connsiteY56" fmla="*/ 339038 h 4939827"/>
              <a:gd name="connsiteX57" fmla="*/ 9427021 w 12192000"/>
              <a:gd name="connsiteY57" fmla="*/ 358784 h 4939827"/>
              <a:gd name="connsiteX58" fmla="*/ 9670844 w 12192000"/>
              <a:gd name="connsiteY58" fmla="*/ 405128 h 4939827"/>
              <a:gd name="connsiteX59" fmla="*/ 9816083 w 12192000"/>
              <a:gd name="connsiteY59" fmla="*/ 416573 h 4939827"/>
              <a:gd name="connsiteX60" fmla="*/ 9936741 w 12192000"/>
              <a:gd name="connsiteY60" fmla="*/ 437044 h 4939827"/>
              <a:gd name="connsiteX61" fmla="*/ 10050093 w 12192000"/>
              <a:gd name="connsiteY61" fmla="*/ 443783 h 4939827"/>
              <a:gd name="connsiteX62" fmla="*/ 10130090 w 12192000"/>
              <a:gd name="connsiteY62" fmla="*/ 459520 h 4939827"/>
              <a:gd name="connsiteX63" fmla="*/ 10173456 w 12192000"/>
              <a:gd name="connsiteY63" fmla="*/ 457749 h 4939827"/>
              <a:gd name="connsiteX64" fmla="*/ 10218232 w 12192000"/>
              <a:gd name="connsiteY64" fmla="*/ 459820 h 4939827"/>
              <a:gd name="connsiteX65" fmla="*/ 10354176 w 12192000"/>
              <a:gd name="connsiteY65" fmla="*/ 471377 h 4939827"/>
              <a:gd name="connsiteX66" fmla="*/ 10430681 w 12192000"/>
              <a:gd name="connsiteY66" fmla="*/ 481226 h 4939827"/>
              <a:gd name="connsiteX67" fmla="*/ 10478169 w 12192000"/>
              <a:gd name="connsiteY67" fmla="*/ 481774 h 4939827"/>
              <a:gd name="connsiteX68" fmla="*/ 10540907 w 12192000"/>
              <a:gd name="connsiteY68" fmla="*/ 485607 h 4939827"/>
              <a:gd name="connsiteX69" fmla="*/ 10614941 w 12192000"/>
              <a:gd name="connsiteY69" fmla="*/ 487592 h 4939827"/>
              <a:gd name="connsiteX70" fmla="*/ 10674098 w 12192000"/>
              <a:gd name="connsiteY70" fmla="*/ 521656 h 4939827"/>
              <a:gd name="connsiteX71" fmla="*/ 10874834 w 12192000"/>
              <a:gd name="connsiteY71" fmla="*/ 574867 h 4939827"/>
              <a:gd name="connsiteX72" fmla="*/ 10944981 w 12192000"/>
              <a:gd name="connsiteY72" fmla="*/ 615042 h 4939827"/>
              <a:gd name="connsiteX73" fmla="*/ 11006376 w 12192000"/>
              <a:gd name="connsiteY73" fmla="*/ 645957 h 4939827"/>
              <a:gd name="connsiteX74" fmla="*/ 11076308 w 12192000"/>
              <a:gd name="connsiteY74" fmla="*/ 675698 h 4939827"/>
              <a:gd name="connsiteX75" fmla="*/ 11148789 w 12192000"/>
              <a:gd name="connsiteY75" fmla="*/ 685041 h 4939827"/>
              <a:gd name="connsiteX76" fmla="*/ 11249129 w 12192000"/>
              <a:gd name="connsiteY76" fmla="*/ 684218 h 4939827"/>
              <a:gd name="connsiteX77" fmla="*/ 11299915 w 12192000"/>
              <a:gd name="connsiteY77" fmla="*/ 692177 h 4939827"/>
              <a:gd name="connsiteX78" fmla="*/ 11386973 w 12192000"/>
              <a:gd name="connsiteY78" fmla="*/ 708209 h 4939827"/>
              <a:gd name="connsiteX79" fmla="*/ 11500105 w 12192000"/>
              <a:gd name="connsiteY79" fmla="*/ 735014 h 4939827"/>
              <a:gd name="connsiteX80" fmla="*/ 11621735 w 12192000"/>
              <a:gd name="connsiteY80" fmla="*/ 789584 h 4939827"/>
              <a:gd name="connsiteX81" fmla="*/ 11691200 w 12192000"/>
              <a:gd name="connsiteY81" fmla="*/ 867902 h 4939827"/>
              <a:gd name="connsiteX82" fmla="*/ 11819427 w 12192000"/>
              <a:gd name="connsiteY82" fmla="*/ 911634 h 4939827"/>
              <a:gd name="connsiteX83" fmla="*/ 11969720 w 12192000"/>
              <a:gd name="connsiteY83" fmla="*/ 964737 h 4939827"/>
              <a:gd name="connsiteX84" fmla="*/ 12055766 w 12192000"/>
              <a:gd name="connsiteY84" fmla="*/ 991268 h 4939827"/>
              <a:gd name="connsiteX85" fmla="*/ 12171539 w 12192000"/>
              <a:gd name="connsiteY85" fmla="*/ 995427 h 4939827"/>
              <a:gd name="connsiteX86" fmla="*/ 12187831 w 12192000"/>
              <a:gd name="connsiteY86" fmla="*/ 996580 h 4939827"/>
              <a:gd name="connsiteX87" fmla="*/ 12192000 w 12192000"/>
              <a:gd name="connsiteY87" fmla="*/ 996726 h 4939827"/>
              <a:gd name="connsiteX88" fmla="*/ 12192000 w 12192000"/>
              <a:gd name="connsiteY88" fmla="*/ 4939827 h 4939827"/>
              <a:gd name="connsiteX89" fmla="*/ 0 w 12192000"/>
              <a:gd name="connsiteY89" fmla="*/ 4939827 h 4939827"/>
              <a:gd name="connsiteX90" fmla="*/ 0 w 12192000"/>
              <a:gd name="connsiteY90" fmla="*/ 512043 h 4939827"/>
              <a:gd name="connsiteX91" fmla="*/ 7381 w 12192000"/>
              <a:gd name="connsiteY91" fmla="*/ 512580 h 4939827"/>
              <a:gd name="connsiteX92" fmla="*/ 100029 w 12192000"/>
              <a:gd name="connsiteY92" fmla="*/ 504758 h 4939827"/>
              <a:gd name="connsiteX93" fmla="*/ 155244 w 12192000"/>
              <a:gd name="connsiteY93" fmla="*/ 525130 h 4939827"/>
              <a:gd name="connsiteX94" fmla="*/ 254366 w 12192000"/>
              <a:gd name="connsiteY94" fmla="*/ 534449 h 4939827"/>
              <a:gd name="connsiteX95" fmla="*/ 447292 w 12192000"/>
              <a:gd name="connsiteY95" fmla="*/ 542725 h 4939827"/>
              <a:gd name="connsiteX96" fmla="*/ 628105 w 12192000"/>
              <a:gd name="connsiteY96" fmla="*/ 547853 h 4939827"/>
              <a:gd name="connsiteX97" fmla="*/ 783146 w 12192000"/>
              <a:gd name="connsiteY97" fmla="*/ 591799 h 4939827"/>
              <a:gd name="connsiteX98" fmla="*/ 1043676 w 12192000"/>
              <a:gd name="connsiteY98" fmla="*/ 591887 h 4939827"/>
              <a:gd name="connsiteX99" fmla="*/ 1281816 w 12192000"/>
              <a:gd name="connsiteY99" fmla="*/ 520946 h 4939827"/>
              <a:gd name="connsiteX100" fmla="*/ 1486347 w 12192000"/>
              <a:gd name="connsiteY100" fmla="*/ 487310 h 4939827"/>
              <a:gd name="connsiteX101" fmla="*/ 1568079 w 12192000"/>
              <a:gd name="connsiteY101" fmla="*/ 462531 h 4939827"/>
              <a:gd name="connsiteX102" fmla="*/ 1622516 w 12192000"/>
              <a:gd name="connsiteY102" fmla="*/ 466058 h 4939827"/>
              <a:gd name="connsiteX103" fmla="*/ 1655457 w 12192000"/>
              <a:gd name="connsiteY103" fmla="*/ 465359 h 4939827"/>
              <a:gd name="connsiteX104" fmla="*/ 1717454 w 12192000"/>
              <a:gd name="connsiteY104" fmla="*/ 417203 h 4939827"/>
              <a:gd name="connsiteX105" fmla="*/ 1913794 w 12192000"/>
              <a:gd name="connsiteY105" fmla="*/ 365255 h 4939827"/>
              <a:gd name="connsiteX106" fmla="*/ 2129762 w 12192000"/>
              <a:gd name="connsiteY106" fmla="*/ 367832 h 4939827"/>
              <a:gd name="connsiteX107" fmla="*/ 2376970 w 12192000"/>
              <a:gd name="connsiteY107" fmla="*/ 350129 h 4939827"/>
              <a:gd name="connsiteX108" fmla="*/ 2480155 w 12192000"/>
              <a:gd name="connsiteY108" fmla="*/ 359227 h 4939827"/>
              <a:gd name="connsiteX109" fmla="*/ 2586782 w 12192000"/>
              <a:gd name="connsiteY109" fmla="*/ 339352 h 4939827"/>
              <a:gd name="connsiteX110" fmla="*/ 2679617 w 12192000"/>
              <a:gd name="connsiteY110" fmla="*/ 305383 h 4939827"/>
              <a:gd name="connsiteX111" fmla="*/ 2788947 w 12192000"/>
              <a:gd name="connsiteY111" fmla="*/ 250375 h 4939827"/>
              <a:gd name="connsiteX112" fmla="*/ 2965530 w 12192000"/>
              <a:gd name="connsiteY112" fmla="*/ 245958 h 4939827"/>
              <a:gd name="connsiteX113" fmla="*/ 3103677 w 12192000"/>
              <a:gd name="connsiteY113" fmla="*/ 209527 h 4939827"/>
              <a:gd name="connsiteX114" fmla="*/ 3126759 w 12192000"/>
              <a:gd name="connsiteY114" fmla="*/ 211226 h 4939827"/>
              <a:gd name="connsiteX115" fmla="*/ 3164020 w 12192000"/>
              <a:gd name="connsiteY115" fmla="*/ 212779 h 4939827"/>
              <a:gd name="connsiteX116" fmla="*/ 3285019 w 12192000"/>
              <a:gd name="connsiteY116" fmla="*/ 220535 h 4939827"/>
              <a:gd name="connsiteX117" fmla="*/ 3365154 w 12192000"/>
              <a:gd name="connsiteY117" fmla="*/ 226416 h 4939827"/>
              <a:gd name="connsiteX118" fmla="*/ 3367507 w 12192000"/>
              <a:gd name="connsiteY118" fmla="*/ 225416 h 4939827"/>
              <a:gd name="connsiteX119" fmla="*/ 3387567 w 12192000"/>
              <a:gd name="connsiteY119" fmla="*/ 227103 h 4939827"/>
              <a:gd name="connsiteX120" fmla="*/ 3498001 w 12192000"/>
              <a:gd name="connsiteY120" fmla="*/ 231941 h 4939827"/>
              <a:gd name="connsiteX121" fmla="*/ 3561557 w 12192000"/>
              <a:gd name="connsiteY121" fmla="*/ 228095 h 4939827"/>
              <a:gd name="connsiteX122" fmla="*/ 3611920 w 12192000"/>
              <a:gd name="connsiteY122" fmla="*/ 218094 h 4939827"/>
              <a:gd name="connsiteX123" fmla="*/ 3620528 w 12192000"/>
              <a:gd name="connsiteY123" fmla="*/ 218788 h 4939827"/>
              <a:gd name="connsiteX124" fmla="*/ 3620766 w 12192000"/>
              <a:gd name="connsiteY124" fmla="*/ 218511 h 4939827"/>
              <a:gd name="connsiteX125" fmla="*/ 3629977 w 12192000"/>
              <a:gd name="connsiteY125" fmla="*/ 218664 h 4939827"/>
              <a:gd name="connsiteX126" fmla="*/ 3636217 w 12192000"/>
              <a:gd name="connsiteY126" fmla="*/ 220048 h 4939827"/>
              <a:gd name="connsiteX127" fmla="*/ 3709484 w 12192000"/>
              <a:gd name="connsiteY127" fmla="*/ 186927 h 4939827"/>
              <a:gd name="connsiteX128" fmla="*/ 3761342 w 12192000"/>
              <a:gd name="connsiteY128" fmla="*/ 177474 h 4939827"/>
              <a:gd name="connsiteX129" fmla="*/ 3799748 w 12192000"/>
              <a:gd name="connsiteY129" fmla="*/ 167154 h 4939827"/>
              <a:gd name="connsiteX130" fmla="*/ 3922756 w 12192000"/>
              <a:gd name="connsiteY130" fmla="*/ 194044 h 4939827"/>
              <a:gd name="connsiteX131" fmla="*/ 4028476 w 12192000"/>
              <a:gd name="connsiteY131" fmla="*/ 223679 h 4939827"/>
              <a:gd name="connsiteX132" fmla="*/ 4191582 w 12192000"/>
              <a:gd name="connsiteY132" fmla="*/ 238952 h 4939827"/>
              <a:gd name="connsiteX133" fmla="*/ 4251024 w 12192000"/>
              <a:gd name="connsiteY133" fmla="*/ 240874 h 4939827"/>
              <a:gd name="connsiteX134" fmla="*/ 4355275 w 12192000"/>
              <a:gd name="connsiteY134" fmla="*/ 260205 h 4939827"/>
              <a:gd name="connsiteX135" fmla="*/ 4423807 w 12192000"/>
              <a:gd name="connsiteY135" fmla="*/ 270366 h 4939827"/>
              <a:gd name="connsiteX136" fmla="*/ 4558432 w 12192000"/>
              <a:gd name="connsiteY136" fmla="*/ 269194 h 4939827"/>
              <a:gd name="connsiteX137" fmla="*/ 4635061 w 12192000"/>
              <a:gd name="connsiteY137" fmla="*/ 280682 h 4939827"/>
              <a:gd name="connsiteX138" fmla="*/ 4807427 w 12192000"/>
              <a:gd name="connsiteY138" fmla="*/ 276835 h 4939827"/>
              <a:gd name="connsiteX139" fmla="*/ 5028933 w 12192000"/>
              <a:gd name="connsiteY139" fmla="*/ 183887 h 4939827"/>
              <a:gd name="connsiteX140" fmla="*/ 5093642 w 12192000"/>
              <a:gd name="connsiteY140" fmla="*/ 177214 h 4939827"/>
              <a:gd name="connsiteX141" fmla="*/ 5102642 w 12192000"/>
              <a:gd name="connsiteY141" fmla="*/ 186816 h 4939827"/>
              <a:gd name="connsiteX142" fmla="*/ 5193590 w 12192000"/>
              <a:gd name="connsiteY142" fmla="*/ 156458 h 4939827"/>
              <a:gd name="connsiteX143" fmla="*/ 5323922 w 12192000"/>
              <a:gd name="connsiteY143" fmla="*/ 146332 h 4939827"/>
              <a:gd name="connsiteX144" fmla="*/ 5421860 w 12192000"/>
              <a:gd name="connsiteY144" fmla="*/ 167298 h 4939827"/>
              <a:gd name="connsiteX145" fmla="*/ 5476948 w 12192000"/>
              <a:gd name="connsiteY145" fmla="*/ 173249 h 4939827"/>
              <a:gd name="connsiteX146" fmla="*/ 5516842 w 12192000"/>
              <a:gd name="connsiteY146" fmla="*/ 184018 h 4939827"/>
              <a:gd name="connsiteX147" fmla="*/ 5619415 w 12192000"/>
              <a:gd name="connsiteY147" fmla="*/ 176781 h 4939827"/>
              <a:gd name="connsiteX148" fmla="*/ 5789867 w 12192000"/>
              <a:gd name="connsiteY148" fmla="*/ 150304 h 4939827"/>
              <a:gd name="connsiteX149" fmla="*/ 5825953 w 12192000"/>
              <a:gd name="connsiteY149" fmla="*/ 147907 h 4939827"/>
              <a:gd name="connsiteX150" fmla="*/ 5856168 w 12192000"/>
              <a:gd name="connsiteY150" fmla="*/ 158719 h 4939827"/>
              <a:gd name="connsiteX151" fmla="*/ 5862476 w 12192000"/>
              <a:gd name="connsiteY151" fmla="*/ 172447 h 4939827"/>
              <a:gd name="connsiteX152" fmla="*/ 5882195 w 12192000"/>
              <a:gd name="connsiteY152" fmla="*/ 173195 h 4939827"/>
              <a:gd name="connsiteX153" fmla="*/ 5887271 w 12192000"/>
              <a:gd name="connsiteY153" fmla="*/ 176084 h 4939827"/>
              <a:gd name="connsiteX154" fmla="*/ 5921577 w 12192000"/>
              <a:gd name="connsiteY154" fmla="*/ 169858 h 4939827"/>
              <a:gd name="connsiteX155" fmla="*/ 5983240 w 12192000"/>
              <a:gd name="connsiteY155" fmla="*/ 152755 h 4939827"/>
              <a:gd name="connsiteX156" fmla="*/ 6152287 w 12192000"/>
              <a:gd name="connsiteY156" fmla="*/ 116736 h 4939827"/>
              <a:gd name="connsiteX157" fmla="*/ 6415830 w 12192000"/>
              <a:gd name="connsiteY157" fmla="*/ 136006 h 4939827"/>
              <a:gd name="connsiteX158" fmla="*/ 6756965 w 12192000"/>
              <a:gd name="connsiteY158" fmla="*/ 57636 h 4939827"/>
              <a:gd name="connsiteX159" fmla="*/ 6819400 w 12192000"/>
              <a:gd name="connsiteY159" fmla="*/ 30742 h 4939827"/>
              <a:gd name="connsiteX160" fmla="*/ 6986370 w 12192000"/>
              <a:gd name="connsiteY160" fmla="*/ 12659 h 4939827"/>
              <a:gd name="connsiteX161" fmla="*/ 6989536 w 12192000"/>
              <a:gd name="connsiteY161" fmla="*/ 14528 h 4939827"/>
              <a:gd name="connsiteX162" fmla="*/ 7015933 w 12192000"/>
              <a:gd name="connsiteY162" fmla="*/ 9653 h 4939827"/>
              <a:gd name="connsiteX163" fmla="*/ 7020592 w 12192000"/>
              <a:gd name="connsiteY163" fmla="*/ 1651 h 4939827"/>
              <a:gd name="connsiteX164" fmla="*/ 7025905 w 12192000"/>
              <a:gd name="connsiteY164"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732750 w 12192000"/>
              <a:gd name="connsiteY13" fmla="*/ 145456 h 4939827"/>
              <a:gd name="connsiteX14" fmla="*/ 7785900 w 12192000"/>
              <a:gd name="connsiteY14" fmla="*/ 154493 h 4939827"/>
              <a:gd name="connsiteX15" fmla="*/ 7877301 w 12192000"/>
              <a:gd name="connsiteY15" fmla="*/ 186153 h 4939827"/>
              <a:gd name="connsiteX16" fmla="*/ 7952584 w 12192000"/>
              <a:gd name="connsiteY16" fmla="*/ 170181 h 4939827"/>
              <a:gd name="connsiteX17" fmla="*/ 8009534 w 12192000"/>
              <a:gd name="connsiteY17" fmla="*/ 176441 h 4939827"/>
              <a:gd name="connsiteX18" fmla="*/ 8058681 w 12192000"/>
              <a:gd name="connsiteY18" fmla="*/ 219431 h 4939827"/>
              <a:gd name="connsiteX19" fmla="*/ 8126175 w 12192000"/>
              <a:gd name="connsiteY19" fmla="*/ 240005 h 4939827"/>
              <a:gd name="connsiteX20" fmla="*/ 8166439 w 12192000"/>
              <a:gd name="connsiteY20" fmla="*/ 252699 h 4939827"/>
              <a:gd name="connsiteX21" fmla="*/ 8281371 w 12192000"/>
              <a:gd name="connsiteY21" fmla="*/ 256875 h 4939827"/>
              <a:gd name="connsiteX22" fmla="*/ 8381609 w 12192000"/>
              <a:gd name="connsiteY22" fmla="*/ 240618 h 4939827"/>
              <a:gd name="connsiteX23" fmla="*/ 8406759 w 12192000"/>
              <a:gd name="connsiteY23" fmla="*/ 232517 h 4939827"/>
              <a:gd name="connsiteX24" fmla="*/ 8426506 w 12192000"/>
              <a:gd name="connsiteY24" fmla="*/ 241842 h 4939827"/>
              <a:gd name="connsiteX25" fmla="*/ 8427949 w 12192000"/>
              <a:gd name="connsiteY25" fmla="*/ 240981 h 4939827"/>
              <a:gd name="connsiteX26" fmla="*/ 8441468 w 12192000"/>
              <a:gd name="connsiteY26" fmla="*/ 241157 h 4939827"/>
              <a:gd name="connsiteX27" fmla="*/ 8565757 w 12192000"/>
              <a:gd name="connsiteY27" fmla="*/ 255317 h 4939827"/>
              <a:gd name="connsiteX28" fmla="*/ 8573171 w 12192000"/>
              <a:gd name="connsiteY28" fmla="*/ 258426 h 4939827"/>
              <a:gd name="connsiteX29" fmla="*/ 8573548 w 12192000"/>
              <a:gd name="connsiteY29" fmla="*/ 258241 h 4939827"/>
              <a:gd name="connsiteX30" fmla="*/ 8581827 w 12192000"/>
              <a:gd name="connsiteY30" fmla="*/ 261028 h 4939827"/>
              <a:gd name="connsiteX31" fmla="*/ 8586687 w 12192000"/>
              <a:gd name="connsiteY31" fmla="*/ 264089 h 4939827"/>
              <a:gd name="connsiteX32" fmla="*/ 8601067 w 12192000"/>
              <a:gd name="connsiteY32" fmla="*/ 270114 h 4939827"/>
              <a:gd name="connsiteX33" fmla="*/ 8672650 w 12192000"/>
              <a:gd name="connsiteY33" fmla="*/ 254821 h 4939827"/>
              <a:gd name="connsiteX34" fmla="*/ 8785543 w 12192000"/>
              <a:gd name="connsiteY34" fmla="*/ 263406 h 4939827"/>
              <a:gd name="connsiteX35" fmla="*/ 8830588 w 12192000"/>
              <a:gd name="connsiteY35" fmla="*/ 265483 h 4939827"/>
              <a:gd name="connsiteX36" fmla="*/ 8905142 w 12192000"/>
              <a:gd name="connsiteY36" fmla="*/ 264958 h 4939827"/>
              <a:gd name="connsiteX37" fmla="*/ 8968582 w 12192000"/>
              <a:gd name="connsiteY37" fmla="*/ 262728 h 4939827"/>
              <a:gd name="connsiteX38" fmla="*/ 8972994 w 12192000"/>
              <a:gd name="connsiteY38" fmla="*/ 263284 h 4939827"/>
              <a:gd name="connsiteX39" fmla="*/ 9004605 w 12192000"/>
              <a:gd name="connsiteY39" fmla="*/ 258041 h 4939827"/>
              <a:gd name="connsiteX40" fmla="*/ 9016165 w 12192000"/>
              <a:gd name="connsiteY40" fmla="*/ 261258 h 4939827"/>
              <a:gd name="connsiteX41" fmla="*/ 9043297 w 12192000"/>
              <a:gd name="connsiteY41" fmla="*/ 281547 h 4939827"/>
              <a:gd name="connsiteX42" fmla="*/ 9048315 w 12192000"/>
              <a:gd name="connsiteY42" fmla="*/ 279264 h 4939827"/>
              <a:gd name="connsiteX43" fmla="*/ 9054706 w 12192000"/>
              <a:gd name="connsiteY43" fmla="*/ 278538 h 4939827"/>
              <a:gd name="connsiteX44" fmla="*/ 9070919 w 12192000"/>
              <a:gd name="connsiteY44" fmla="*/ 281810 h 4939827"/>
              <a:gd name="connsiteX45" fmla="*/ 9076813 w 12192000"/>
              <a:gd name="connsiteY45" fmla="*/ 283909 h 4939827"/>
              <a:gd name="connsiteX46" fmla="*/ 9085871 w 12192000"/>
              <a:gd name="connsiteY46" fmla="*/ 285133 h 4939827"/>
              <a:gd name="connsiteX47" fmla="*/ 9086159 w 12192000"/>
              <a:gd name="connsiteY47" fmla="*/ 284887 h 4939827"/>
              <a:gd name="connsiteX48" fmla="*/ 9134606 w 12192000"/>
              <a:gd name="connsiteY48" fmla="*/ 288168 h 4939827"/>
              <a:gd name="connsiteX49" fmla="*/ 9195590 w 12192000"/>
              <a:gd name="connsiteY49" fmla="*/ 279568 h 4939827"/>
              <a:gd name="connsiteX50" fmla="*/ 9219336 w 12192000"/>
              <a:gd name="connsiteY50" fmla="*/ 278133 h 4939827"/>
              <a:gd name="connsiteX51" fmla="*/ 9232362 w 12192000"/>
              <a:gd name="connsiteY51" fmla="*/ 275894 h 4939827"/>
              <a:gd name="connsiteX52" fmla="*/ 9233396 w 12192000"/>
              <a:gd name="connsiteY52" fmla="*/ 274803 h 4939827"/>
              <a:gd name="connsiteX53" fmla="*/ 9256213 w 12192000"/>
              <a:gd name="connsiteY53" fmla="*/ 281576 h 4939827"/>
              <a:gd name="connsiteX54" fmla="*/ 9371484 w 12192000"/>
              <a:gd name="connsiteY54" fmla="*/ 329634 h 4939827"/>
              <a:gd name="connsiteX55" fmla="*/ 9404829 w 12192000"/>
              <a:gd name="connsiteY55" fmla="*/ 339038 h 4939827"/>
              <a:gd name="connsiteX56" fmla="*/ 9427021 w 12192000"/>
              <a:gd name="connsiteY56" fmla="*/ 358784 h 4939827"/>
              <a:gd name="connsiteX57" fmla="*/ 9670844 w 12192000"/>
              <a:gd name="connsiteY57" fmla="*/ 405128 h 4939827"/>
              <a:gd name="connsiteX58" fmla="*/ 9816083 w 12192000"/>
              <a:gd name="connsiteY58" fmla="*/ 416573 h 4939827"/>
              <a:gd name="connsiteX59" fmla="*/ 9936741 w 12192000"/>
              <a:gd name="connsiteY59" fmla="*/ 437044 h 4939827"/>
              <a:gd name="connsiteX60" fmla="*/ 10050093 w 12192000"/>
              <a:gd name="connsiteY60" fmla="*/ 443783 h 4939827"/>
              <a:gd name="connsiteX61" fmla="*/ 10130090 w 12192000"/>
              <a:gd name="connsiteY61" fmla="*/ 459520 h 4939827"/>
              <a:gd name="connsiteX62" fmla="*/ 10173456 w 12192000"/>
              <a:gd name="connsiteY62" fmla="*/ 457749 h 4939827"/>
              <a:gd name="connsiteX63" fmla="*/ 10218232 w 12192000"/>
              <a:gd name="connsiteY63" fmla="*/ 459820 h 4939827"/>
              <a:gd name="connsiteX64" fmla="*/ 10354176 w 12192000"/>
              <a:gd name="connsiteY64" fmla="*/ 471377 h 4939827"/>
              <a:gd name="connsiteX65" fmla="*/ 10430681 w 12192000"/>
              <a:gd name="connsiteY65" fmla="*/ 481226 h 4939827"/>
              <a:gd name="connsiteX66" fmla="*/ 10478169 w 12192000"/>
              <a:gd name="connsiteY66" fmla="*/ 481774 h 4939827"/>
              <a:gd name="connsiteX67" fmla="*/ 10540907 w 12192000"/>
              <a:gd name="connsiteY67" fmla="*/ 485607 h 4939827"/>
              <a:gd name="connsiteX68" fmla="*/ 10614941 w 12192000"/>
              <a:gd name="connsiteY68" fmla="*/ 487592 h 4939827"/>
              <a:gd name="connsiteX69" fmla="*/ 10674098 w 12192000"/>
              <a:gd name="connsiteY69" fmla="*/ 521656 h 4939827"/>
              <a:gd name="connsiteX70" fmla="*/ 10874834 w 12192000"/>
              <a:gd name="connsiteY70" fmla="*/ 574867 h 4939827"/>
              <a:gd name="connsiteX71" fmla="*/ 10944981 w 12192000"/>
              <a:gd name="connsiteY71" fmla="*/ 615042 h 4939827"/>
              <a:gd name="connsiteX72" fmla="*/ 11006376 w 12192000"/>
              <a:gd name="connsiteY72" fmla="*/ 645957 h 4939827"/>
              <a:gd name="connsiteX73" fmla="*/ 11076308 w 12192000"/>
              <a:gd name="connsiteY73" fmla="*/ 675698 h 4939827"/>
              <a:gd name="connsiteX74" fmla="*/ 11148789 w 12192000"/>
              <a:gd name="connsiteY74" fmla="*/ 685041 h 4939827"/>
              <a:gd name="connsiteX75" fmla="*/ 11249129 w 12192000"/>
              <a:gd name="connsiteY75" fmla="*/ 684218 h 4939827"/>
              <a:gd name="connsiteX76" fmla="*/ 11299915 w 12192000"/>
              <a:gd name="connsiteY76" fmla="*/ 692177 h 4939827"/>
              <a:gd name="connsiteX77" fmla="*/ 11386973 w 12192000"/>
              <a:gd name="connsiteY77" fmla="*/ 708209 h 4939827"/>
              <a:gd name="connsiteX78" fmla="*/ 11500105 w 12192000"/>
              <a:gd name="connsiteY78" fmla="*/ 735014 h 4939827"/>
              <a:gd name="connsiteX79" fmla="*/ 11621735 w 12192000"/>
              <a:gd name="connsiteY79" fmla="*/ 789584 h 4939827"/>
              <a:gd name="connsiteX80" fmla="*/ 11691200 w 12192000"/>
              <a:gd name="connsiteY80" fmla="*/ 867902 h 4939827"/>
              <a:gd name="connsiteX81" fmla="*/ 11819427 w 12192000"/>
              <a:gd name="connsiteY81" fmla="*/ 911634 h 4939827"/>
              <a:gd name="connsiteX82" fmla="*/ 11969720 w 12192000"/>
              <a:gd name="connsiteY82" fmla="*/ 964737 h 4939827"/>
              <a:gd name="connsiteX83" fmla="*/ 12055766 w 12192000"/>
              <a:gd name="connsiteY83" fmla="*/ 991268 h 4939827"/>
              <a:gd name="connsiteX84" fmla="*/ 12171539 w 12192000"/>
              <a:gd name="connsiteY84" fmla="*/ 995427 h 4939827"/>
              <a:gd name="connsiteX85" fmla="*/ 12187831 w 12192000"/>
              <a:gd name="connsiteY85" fmla="*/ 996580 h 4939827"/>
              <a:gd name="connsiteX86" fmla="*/ 12192000 w 12192000"/>
              <a:gd name="connsiteY86" fmla="*/ 996726 h 4939827"/>
              <a:gd name="connsiteX87" fmla="*/ 12192000 w 12192000"/>
              <a:gd name="connsiteY87" fmla="*/ 4939827 h 4939827"/>
              <a:gd name="connsiteX88" fmla="*/ 0 w 12192000"/>
              <a:gd name="connsiteY88" fmla="*/ 4939827 h 4939827"/>
              <a:gd name="connsiteX89" fmla="*/ 0 w 12192000"/>
              <a:gd name="connsiteY89" fmla="*/ 512043 h 4939827"/>
              <a:gd name="connsiteX90" fmla="*/ 7381 w 12192000"/>
              <a:gd name="connsiteY90" fmla="*/ 512580 h 4939827"/>
              <a:gd name="connsiteX91" fmla="*/ 100029 w 12192000"/>
              <a:gd name="connsiteY91" fmla="*/ 504758 h 4939827"/>
              <a:gd name="connsiteX92" fmla="*/ 155244 w 12192000"/>
              <a:gd name="connsiteY92" fmla="*/ 525130 h 4939827"/>
              <a:gd name="connsiteX93" fmla="*/ 254366 w 12192000"/>
              <a:gd name="connsiteY93" fmla="*/ 534449 h 4939827"/>
              <a:gd name="connsiteX94" fmla="*/ 447292 w 12192000"/>
              <a:gd name="connsiteY94" fmla="*/ 542725 h 4939827"/>
              <a:gd name="connsiteX95" fmla="*/ 628105 w 12192000"/>
              <a:gd name="connsiteY95" fmla="*/ 547853 h 4939827"/>
              <a:gd name="connsiteX96" fmla="*/ 783146 w 12192000"/>
              <a:gd name="connsiteY96" fmla="*/ 591799 h 4939827"/>
              <a:gd name="connsiteX97" fmla="*/ 1043676 w 12192000"/>
              <a:gd name="connsiteY97" fmla="*/ 591887 h 4939827"/>
              <a:gd name="connsiteX98" fmla="*/ 1281816 w 12192000"/>
              <a:gd name="connsiteY98" fmla="*/ 520946 h 4939827"/>
              <a:gd name="connsiteX99" fmla="*/ 1486347 w 12192000"/>
              <a:gd name="connsiteY99" fmla="*/ 487310 h 4939827"/>
              <a:gd name="connsiteX100" fmla="*/ 1568079 w 12192000"/>
              <a:gd name="connsiteY100" fmla="*/ 462531 h 4939827"/>
              <a:gd name="connsiteX101" fmla="*/ 1622516 w 12192000"/>
              <a:gd name="connsiteY101" fmla="*/ 466058 h 4939827"/>
              <a:gd name="connsiteX102" fmla="*/ 1655457 w 12192000"/>
              <a:gd name="connsiteY102" fmla="*/ 465359 h 4939827"/>
              <a:gd name="connsiteX103" fmla="*/ 1717454 w 12192000"/>
              <a:gd name="connsiteY103" fmla="*/ 417203 h 4939827"/>
              <a:gd name="connsiteX104" fmla="*/ 1913794 w 12192000"/>
              <a:gd name="connsiteY104" fmla="*/ 365255 h 4939827"/>
              <a:gd name="connsiteX105" fmla="*/ 2129762 w 12192000"/>
              <a:gd name="connsiteY105" fmla="*/ 367832 h 4939827"/>
              <a:gd name="connsiteX106" fmla="*/ 2376970 w 12192000"/>
              <a:gd name="connsiteY106" fmla="*/ 350129 h 4939827"/>
              <a:gd name="connsiteX107" fmla="*/ 2480155 w 12192000"/>
              <a:gd name="connsiteY107" fmla="*/ 359227 h 4939827"/>
              <a:gd name="connsiteX108" fmla="*/ 2586782 w 12192000"/>
              <a:gd name="connsiteY108" fmla="*/ 339352 h 4939827"/>
              <a:gd name="connsiteX109" fmla="*/ 2679617 w 12192000"/>
              <a:gd name="connsiteY109" fmla="*/ 305383 h 4939827"/>
              <a:gd name="connsiteX110" fmla="*/ 2788947 w 12192000"/>
              <a:gd name="connsiteY110" fmla="*/ 250375 h 4939827"/>
              <a:gd name="connsiteX111" fmla="*/ 2965530 w 12192000"/>
              <a:gd name="connsiteY111" fmla="*/ 245958 h 4939827"/>
              <a:gd name="connsiteX112" fmla="*/ 3103677 w 12192000"/>
              <a:gd name="connsiteY112" fmla="*/ 209527 h 4939827"/>
              <a:gd name="connsiteX113" fmla="*/ 3126759 w 12192000"/>
              <a:gd name="connsiteY113" fmla="*/ 211226 h 4939827"/>
              <a:gd name="connsiteX114" fmla="*/ 3164020 w 12192000"/>
              <a:gd name="connsiteY114" fmla="*/ 212779 h 4939827"/>
              <a:gd name="connsiteX115" fmla="*/ 3285019 w 12192000"/>
              <a:gd name="connsiteY115" fmla="*/ 220535 h 4939827"/>
              <a:gd name="connsiteX116" fmla="*/ 3365154 w 12192000"/>
              <a:gd name="connsiteY116" fmla="*/ 226416 h 4939827"/>
              <a:gd name="connsiteX117" fmla="*/ 3367507 w 12192000"/>
              <a:gd name="connsiteY117" fmla="*/ 225416 h 4939827"/>
              <a:gd name="connsiteX118" fmla="*/ 3387567 w 12192000"/>
              <a:gd name="connsiteY118" fmla="*/ 227103 h 4939827"/>
              <a:gd name="connsiteX119" fmla="*/ 3498001 w 12192000"/>
              <a:gd name="connsiteY119" fmla="*/ 231941 h 4939827"/>
              <a:gd name="connsiteX120" fmla="*/ 3561557 w 12192000"/>
              <a:gd name="connsiteY120" fmla="*/ 228095 h 4939827"/>
              <a:gd name="connsiteX121" fmla="*/ 3611920 w 12192000"/>
              <a:gd name="connsiteY121" fmla="*/ 218094 h 4939827"/>
              <a:gd name="connsiteX122" fmla="*/ 3620528 w 12192000"/>
              <a:gd name="connsiteY122" fmla="*/ 218788 h 4939827"/>
              <a:gd name="connsiteX123" fmla="*/ 3620766 w 12192000"/>
              <a:gd name="connsiteY123" fmla="*/ 218511 h 4939827"/>
              <a:gd name="connsiteX124" fmla="*/ 3629977 w 12192000"/>
              <a:gd name="connsiteY124" fmla="*/ 218664 h 4939827"/>
              <a:gd name="connsiteX125" fmla="*/ 3636217 w 12192000"/>
              <a:gd name="connsiteY125" fmla="*/ 220048 h 4939827"/>
              <a:gd name="connsiteX126" fmla="*/ 3709484 w 12192000"/>
              <a:gd name="connsiteY126" fmla="*/ 186927 h 4939827"/>
              <a:gd name="connsiteX127" fmla="*/ 3761342 w 12192000"/>
              <a:gd name="connsiteY127" fmla="*/ 177474 h 4939827"/>
              <a:gd name="connsiteX128" fmla="*/ 3799748 w 12192000"/>
              <a:gd name="connsiteY128" fmla="*/ 167154 h 4939827"/>
              <a:gd name="connsiteX129" fmla="*/ 3922756 w 12192000"/>
              <a:gd name="connsiteY129" fmla="*/ 194044 h 4939827"/>
              <a:gd name="connsiteX130" fmla="*/ 4028476 w 12192000"/>
              <a:gd name="connsiteY130" fmla="*/ 223679 h 4939827"/>
              <a:gd name="connsiteX131" fmla="*/ 4191582 w 12192000"/>
              <a:gd name="connsiteY131" fmla="*/ 238952 h 4939827"/>
              <a:gd name="connsiteX132" fmla="*/ 4251024 w 12192000"/>
              <a:gd name="connsiteY132" fmla="*/ 240874 h 4939827"/>
              <a:gd name="connsiteX133" fmla="*/ 4355275 w 12192000"/>
              <a:gd name="connsiteY133" fmla="*/ 260205 h 4939827"/>
              <a:gd name="connsiteX134" fmla="*/ 4423807 w 12192000"/>
              <a:gd name="connsiteY134" fmla="*/ 270366 h 4939827"/>
              <a:gd name="connsiteX135" fmla="*/ 4558432 w 12192000"/>
              <a:gd name="connsiteY135" fmla="*/ 269194 h 4939827"/>
              <a:gd name="connsiteX136" fmla="*/ 4635061 w 12192000"/>
              <a:gd name="connsiteY136" fmla="*/ 280682 h 4939827"/>
              <a:gd name="connsiteX137" fmla="*/ 4807427 w 12192000"/>
              <a:gd name="connsiteY137" fmla="*/ 276835 h 4939827"/>
              <a:gd name="connsiteX138" fmla="*/ 5028933 w 12192000"/>
              <a:gd name="connsiteY138" fmla="*/ 183887 h 4939827"/>
              <a:gd name="connsiteX139" fmla="*/ 5093642 w 12192000"/>
              <a:gd name="connsiteY139" fmla="*/ 177214 h 4939827"/>
              <a:gd name="connsiteX140" fmla="*/ 5102642 w 12192000"/>
              <a:gd name="connsiteY140" fmla="*/ 186816 h 4939827"/>
              <a:gd name="connsiteX141" fmla="*/ 5193590 w 12192000"/>
              <a:gd name="connsiteY141" fmla="*/ 156458 h 4939827"/>
              <a:gd name="connsiteX142" fmla="*/ 5323922 w 12192000"/>
              <a:gd name="connsiteY142" fmla="*/ 146332 h 4939827"/>
              <a:gd name="connsiteX143" fmla="*/ 5421860 w 12192000"/>
              <a:gd name="connsiteY143" fmla="*/ 167298 h 4939827"/>
              <a:gd name="connsiteX144" fmla="*/ 5476948 w 12192000"/>
              <a:gd name="connsiteY144" fmla="*/ 173249 h 4939827"/>
              <a:gd name="connsiteX145" fmla="*/ 5516842 w 12192000"/>
              <a:gd name="connsiteY145" fmla="*/ 184018 h 4939827"/>
              <a:gd name="connsiteX146" fmla="*/ 5619415 w 12192000"/>
              <a:gd name="connsiteY146" fmla="*/ 176781 h 4939827"/>
              <a:gd name="connsiteX147" fmla="*/ 5789867 w 12192000"/>
              <a:gd name="connsiteY147" fmla="*/ 150304 h 4939827"/>
              <a:gd name="connsiteX148" fmla="*/ 5825953 w 12192000"/>
              <a:gd name="connsiteY148" fmla="*/ 147907 h 4939827"/>
              <a:gd name="connsiteX149" fmla="*/ 5856168 w 12192000"/>
              <a:gd name="connsiteY149" fmla="*/ 158719 h 4939827"/>
              <a:gd name="connsiteX150" fmla="*/ 5862476 w 12192000"/>
              <a:gd name="connsiteY150" fmla="*/ 172447 h 4939827"/>
              <a:gd name="connsiteX151" fmla="*/ 5882195 w 12192000"/>
              <a:gd name="connsiteY151" fmla="*/ 173195 h 4939827"/>
              <a:gd name="connsiteX152" fmla="*/ 5887271 w 12192000"/>
              <a:gd name="connsiteY152" fmla="*/ 176084 h 4939827"/>
              <a:gd name="connsiteX153" fmla="*/ 5921577 w 12192000"/>
              <a:gd name="connsiteY153" fmla="*/ 169858 h 4939827"/>
              <a:gd name="connsiteX154" fmla="*/ 5983240 w 12192000"/>
              <a:gd name="connsiteY154" fmla="*/ 152755 h 4939827"/>
              <a:gd name="connsiteX155" fmla="*/ 6152287 w 12192000"/>
              <a:gd name="connsiteY155" fmla="*/ 116736 h 4939827"/>
              <a:gd name="connsiteX156" fmla="*/ 6415830 w 12192000"/>
              <a:gd name="connsiteY156" fmla="*/ 136006 h 4939827"/>
              <a:gd name="connsiteX157" fmla="*/ 6756965 w 12192000"/>
              <a:gd name="connsiteY157" fmla="*/ 57636 h 4939827"/>
              <a:gd name="connsiteX158" fmla="*/ 6819400 w 12192000"/>
              <a:gd name="connsiteY158" fmla="*/ 30742 h 4939827"/>
              <a:gd name="connsiteX159" fmla="*/ 6986370 w 12192000"/>
              <a:gd name="connsiteY159" fmla="*/ 12659 h 4939827"/>
              <a:gd name="connsiteX160" fmla="*/ 6989536 w 12192000"/>
              <a:gd name="connsiteY160" fmla="*/ 14528 h 4939827"/>
              <a:gd name="connsiteX161" fmla="*/ 7015933 w 12192000"/>
              <a:gd name="connsiteY161" fmla="*/ 9653 h 4939827"/>
              <a:gd name="connsiteX162" fmla="*/ 7020592 w 12192000"/>
              <a:gd name="connsiteY162" fmla="*/ 1651 h 4939827"/>
              <a:gd name="connsiteX163" fmla="*/ 7025905 w 12192000"/>
              <a:gd name="connsiteY163"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732750 w 12192000"/>
              <a:gd name="connsiteY13" fmla="*/ 145456 h 4939827"/>
              <a:gd name="connsiteX14" fmla="*/ 7785900 w 12192000"/>
              <a:gd name="connsiteY14" fmla="*/ 154493 h 4939827"/>
              <a:gd name="connsiteX15" fmla="*/ 7952584 w 12192000"/>
              <a:gd name="connsiteY15" fmla="*/ 170181 h 4939827"/>
              <a:gd name="connsiteX16" fmla="*/ 8009534 w 12192000"/>
              <a:gd name="connsiteY16" fmla="*/ 176441 h 4939827"/>
              <a:gd name="connsiteX17" fmla="*/ 8058681 w 12192000"/>
              <a:gd name="connsiteY17" fmla="*/ 219431 h 4939827"/>
              <a:gd name="connsiteX18" fmla="*/ 8126175 w 12192000"/>
              <a:gd name="connsiteY18" fmla="*/ 240005 h 4939827"/>
              <a:gd name="connsiteX19" fmla="*/ 8166439 w 12192000"/>
              <a:gd name="connsiteY19" fmla="*/ 252699 h 4939827"/>
              <a:gd name="connsiteX20" fmla="*/ 8281371 w 12192000"/>
              <a:gd name="connsiteY20" fmla="*/ 256875 h 4939827"/>
              <a:gd name="connsiteX21" fmla="*/ 8381609 w 12192000"/>
              <a:gd name="connsiteY21" fmla="*/ 240618 h 4939827"/>
              <a:gd name="connsiteX22" fmla="*/ 8406759 w 12192000"/>
              <a:gd name="connsiteY22" fmla="*/ 232517 h 4939827"/>
              <a:gd name="connsiteX23" fmla="*/ 8426506 w 12192000"/>
              <a:gd name="connsiteY23" fmla="*/ 241842 h 4939827"/>
              <a:gd name="connsiteX24" fmla="*/ 8427949 w 12192000"/>
              <a:gd name="connsiteY24" fmla="*/ 240981 h 4939827"/>
              <a:gd name="connsiteX25" fmla="*/ 8441468 w 12192000"/>
              <a:gd name="connsiteY25" fmla="*/ 241157 h 4939827"/>
              <a:gd name="connsiteX26" fmla="*/ 8565757 w 12192000"/>
              <a:gd name="connsiteY26" fmla="*/ 255317 h 4939827"/>
              <a:gd name="connsiteX27" fmla="*/ 8573171 w 12192000"/>
              <a:gd name="connsiteY27" fmla="*/ 258426 h 4939827"/>
              <a:gd name="connsiteX28" fmla="*/ 8573548 w 12192000"/>
              <a:gd name="connsiteY28" fmla="*/ 258241 h 4939827"/>
              <a:gd name="connsiteX29" fmla="*/ 8581827 w 12192000"/>
              <a:gd name="connsiteY29" fmla="*/ 261028 h 4939827"/>
              <a:gd name="connsiteX30" fmla="*/ 8586687 w 12192000"/>
              <a:gd name="connsiteY30" fmla="*/ 264089 h 4939827"/>
              <a:gd name="connsiteX31" fmla="*/ 8601067 w 12192000"/>
              <a:gd name="connsiteY31" fmla="*/ 270114 h 4939827"/>
              <a:gd name="connsiteX32" fmla="*/ 8672650 w 12192000"/>
              <a:gd name="connsiteY32" fmla="*/ 254821 h 4939827"/>
              <a:gd name="connsiteX33" fmla="*/ 8785543 w 12192000"/>
              <a:gd name="connsiteY33" fmla="*/ 263406 h 4939827"/>
              <a:gd name="connsiteX34" fmla="*/ 8830588 w 12192000"/>
              <a:gd name="connsiteY34" fmla="*/ 265483 h 4939827"/>
              <a:gd name="connsiteX35" fmla="*/ 8905142 w 12192000"/>
              <a:gd name="connsiteY35" fmla="*/ 264958 h 4939827"/>
              <a:gd name="connsiteX36" fmla="*/ 8968582 w 12192000"/>
              <a:gd name="connsiteY36" fmla="*/ 262728 h 4939827"/>
              <a:gd name="connsiteX37" fmla="*/ 8972994 w 12192000"/>
              <a:gd name="connsiteY37" fmla="*/ 263284 h 4939827"/>
              <a:gd name="connsiteX38" fmla="*/ 9004605 w 12192000"/>
              <a:gd name="connsiteY38" fmla="*/ 258041 h 4939827"/>
              <a:gd name="connsiteX39" fmla="*/ 9016165 w 12192000"/>
              <a:gd name="connsiteY39" fmla="*/ 261258 h 4939827"/>
              <a:gd name="connsiteX40" fmla="*/ 9043297 w 12192000"/>
              <a:gd name="connsiteY40" fmla="*/ 281547 h 4939827"/>
              <a:gd name="connsiteX41" fmla="*/ 9048315 w 12192000"/>
              <a:gd name="connsiteY41" fmla="*/ 279264 h 4939827"/>
              <a:gd name="connsiteX42" fmla="*/ 9054706 w 12192000"/>
              <a:gd name="connsiteY42" fmla="*/ 278538 h 4939827"/>
              <a:gd name="connsiteX43" fmla="*/ 9070919 w 12192000"/>
              <a:gd name="connsiteY43" fmla="*/ 281810 h 4939827"/>
              <a:gd name="connsiteX44" fmla="*/ 9076813 w 12192000"/>
              <a:gd name="connsiteY44" fmla="*/ 283909 h 4939827"/>
              <a:gd name="connsiteX45" fmla="*/ 9085871 w 12192000"/>
              <a:gd name="connsiteY45" fmla="*/ 285133 h 4939827"/>
              <a:gd name="connsiteX46" fmla="*/ 9086159 w 12192000"/>
              <a:gd name="connsiteY46" fmla="*/ 284887 h 4939827"/>
              <a:gd name="connsiteX47" fmla="*/ 9134606 w 12192000"/>
              <a:gd name="connsiteY47" fmla="*/ 288168 h 4939827"/>
              <a:gd name="connsiteX48" fmla="*/ 9195590 w 12192000"/>
              <a:gd name="connsiteY48" fmla="*/ 279568 h 4939827"/>
              <a:gd name="connsiteX49" fmla="*/ 9219336 w 12192000"/>
              <a:gd name="connsiteY49" fmla="*/ 278133 h 4939827"/>
              <a:gd name="connsiteX50" fmla="*/ 9232362 w 12192000"/>
              <a:gd name="connsiteY50" fmla="*/ 275894 h 4939827"/>
              <a:gd name="connsiteX51" fmla="*/ 9233396 w 12192000"/>
              <a:gd name="connsiteY51" fmla="*/ 274803 h 4939827"/>
              <a:gd name="connsiteX52" fmla="*/ 9256213 w 12192000"/>
              <a:gd name="connsiteY52" fmla="*/ 281576 h 4939827"/>
              <a:gd name="connsiteX53" fmla="*/ 9371484 w 12192000"/>
              <a:gd name="connsiteY53" fmla="*/ 329634 h 4939827"/>
              <a:gd name="connsiteX54" fmla="*/ 9404829 w 12192000"/>
              <a:gd name="connsiteY54" fmla="*/ 339038 h 4939827"/>
              <a:gd name="connsiteX55" fmla="*/ 9427021 w 12192000"/>
              <a:gd name="connsiteY55" fmla="*/ 358784 h 4939827"/>
              <a:gd name="connsiteX56" fmla="*/ 9670844 w 12192000"/>
              <a:gd name="connsiteY56" fmla="*/ 405128 h 4939827"/>
              <a:gd name="connsiteX57" fmla="*/ 9816083 w 12192000"/>
              <a:gd name="connsiteY57" fmla="*/ 416573 h 4939827"/>
              <a:gd name="connsiteX58" fmla="*/ 9936741 w 12192000"/>
              <a:gd name="connsiteY58" fmla="*/ 437044 h 4939827"/>
              <a:gd name="connsiteX59" fmla="*/ 10050093 w 12192000"/>
              <a:gd name="connsiteY59" fmla="*/ 443783 h 4939827"/>
              <a:gd name="connsiteX60" fmla="*/ 10130090 w 12192000"/>
              <a:gd name="connsiteY60" fmla="*/ 459520 h 4939827"/>
              <a:gd name="connsiteX61" fmla="*/ 10173456 w 12192000"/>
              <a:gd name="connsiteY61" fmla="*/ 457749 h 4939827"/>
              <a:gd name="connsiteX62" fmla="*/ 10218232 w 12192000"/>
              <a:gd name="connsiteY62" fmla="*/ 459820 h 4939827"/>
              <a:gd name="connsiteX63" fmla="*/ 10354176 w 12192000"/>
              <a:gd name="connsiteY63" fmla="*/ 471377 h 4939827"/>
              <a:gd name="connsiteX64" fmla="*/ 10430681 w 12192000"/>
              <a:gd name="connsiteY64" fmla="*/ 481226 h 4939827"/>
              <a:gd name="connsiteX65" fmla="*/ 10478169 w 12192000"/>
              <a:gd name="connsiteY65" fmla="*/ 481774 h 4939827"/>
              <a:gd name="connsiteX66" fmla="*/ 10540907 w 12192000"/>
              <a:gd name="connsiteY66" fmla="*/ 485607 h 4939827"/>
              <a:gd name="connsiteX67" fmla="*/ 10614941 w 12192000"/>
              <a:gd name="connsiteY67" fmla="*/ 487592 h 4939827"/>
              <a:gd name="connsiteX68" fmla="*/ 10674098 w 12192000"/>
              <a:gd name="connsiteY68" fmla="*/ 521656 h 4939827"/>
              <a:gd name="connsiteX69" fmla="*/ 10874834 w 12192000"/>
              <a:gd name="connsiteY69" fmla="*/ 574867 h 4939827"/>
              <a:gd name="connsiteX70" fmla="*/ 10944981 w 12192000"/>
              <a:gd name="connsiteY70" fmla="*/ 615042 h 4939827"/>
              <a:gd name="connsiteX71" fmla="*/ 11006376 w 12192000"/>
              <a:gd name="connsiteY71" fmla="*/ 645957 h 4939827"/>
              <a:gd name="connsiteX72" fmla="*/ 11076308 w 12192000"/>
              <a:gd name="connsiteY72" fmla="*/ 675698 h 4939827"/>
              <a:gd name="connsiteX73" fmla="*/ 11148789 w 12192000"/>
              <a:gd name="connsiteY73" fmla="*/ 685041 h 4939827"/>
              <a:gd name="connsiteX74" fmla="*/ 11249129 w 12192000"/>
              <a:gd name="connsiteY74" fmla="*/ 684218 h 4939827"/>
              <a:gd name="connsiteX75" fmla="*/ 11299915 w 12192000"/>
              <a:gd name="connsiteY75" fmla="*/ 692177 h 4939827"/>
              <a:gd name="connsiteX76" fmla="*/ 11386973 w 12192000"/>
              <a:gd name="connsiteY76" fmla="*/ 708209 h 4939827"/>
              <a:gd name="connsiteX77" fmla="*/ 11500105 w 12192000"/>
              <a:gd name="connsiteY77" fmla="*/ 735014 h 4939827"/>
              <a:gd name="connsiteX78" fmla="*/ 11621735 w 12192000"/>
              <a:gd name="connsiteY78" fmla="*/ 789584 h 4939827"/>
              <a:gd name="connsiteX79" fmla="*/ 11691200 w 12192000"/>
              <a:gd name="connsiteY79" fmla="*/ 867902 h 4939827"/>
              <a:gd name="connsiteX80" fmla="*/ 11819427 w 12192000"/>
              <a:gd name="connsiteY80" fmla="*/ 911634 h 4939827"/>
              <a:gd name="connsiteX81" fmla="*/ 11969720 w 12192000"/>
              <a:gd name="connsiteY81" fmla="*/ 964737 h 4939827"/>
              <a:gd name="connsiteX82" fmla="*/ 12055766 w 12192000"/>
              <a:gd name="connsiteY82" fmla="*/ 991268 h 4939827"/>
              <a:gd name="connsiteX83" fmla="*/ 12171539 w 12192000"/>
              <a:gd name="connsiteY83" fmla="*/ 995427 h 4939827"/>
              <a:gd name="connsiteX84" fmla="*/ 12187831 w 12192000"/>
              <a:gd name="connsiteY84" fmla="*/ 996580 h 4939827"/>
              <a:gd name="connsiteX85" fmla="*/ 12192000 w 12192000"/>
              <a:gd name="connsiteY85" fmla="*/ 996726 h 4939827"/>
              <a:gd name="connsiteX86" fmla="*/ 12192000 w 12192000"/>
              <a:gd name="connsiteY86" fmla="*/ 4939827 h 4939827"/>
              <a:gd name="connsiteX87" fmla="*/ 0 w 12192000"/>
              <a:gd name="connsiteY87" fmla="*/ 4939827 h 4939827"/>
              <a:gd name="connsiteX88" fmla="*/ 0 w 12192000"/>
              <a:gd name="connsiteY88" fmla="*/ 512043 h 4939827"/>
              <a:gd name="connsiteX89" fmla="*/ 7381 w 12192000"/>
              <a:gd name="connsiteY89" fmla="*/ 512580 h 4939827"/>
              <a:gd name="connsiteX90" fmla="*/ 100029 w 12192000"/>
              <a:gd name="connsiteY90" fmla="*/ 504758 h 4939827"/>
              <a:gd name="connsiteX91" fmla="*/ 155244 w 12192000"/>
              <a:gd name="connsiteY91" fmla="*/ 525130 h 4939827"/>
              <a:gd name="connsiteX92" fmla="*/ 254366 w 12192000"/>
              <a:gd name="connsiteY92" fmla="*/ 534449 h 4939827"/>
              <a:gd name="connsiteX93" fmla="*/ 447292 w 12192000"/>
              <a:gd name="connsiteY93" fmla="*/ 542725 h 4939827"/>
              <a:gd name="connsiteX94" fmla="*/ 628105 w 12192000"/>
              <a:gd name="connsiteY94" fmla="*/ 547853 h 4939827"/>
              <a:gd name="connsiteX95" fmla="*/ 783146 w 12192000"/>
              <a:gd name="connsiteY95" fmla="*/ 591799 h 4939827"/>
              <a:gd name="connsiteX96" fmla="*/ 1043676 w 12192000"/>
              <a:gd name="connsiteY96" fmla="*/ 591887 h 4939827"/>
              <a:gd name="connsiteX97" fmla="*/ 1281816 w 12192000"/>
              <a:gd name="connsiteY97" fmla="*/ 520946 h 4939827"/>
              <a:gd name="connsiteX98" fmla="*/ 1486347 w 12192000"/>
              <a:gd name="connsiteY98" fmla="*/ 487310 h 4939827"/>
              <a:gd name="connsiteX99" fmla="*/ 1568079 w 12192000"/>
              <a:gd name="connsiteY99" fmla="*/ 462531 h 4939827"/>
              <a:gd name="connsiteX100" fmla="*/ 1622516 w 12192000"/>
              <a:gd name="connsiteY100" fmla="*/ 466058 h 4939827"/>
              <a:gd name="connsiteX101" fmla="*/ 1655457 w 12192000"/>
              <a:gd name="connsiteY101" fmla="*/ 465359 h 4939827"/>
              <a:gd name="connsiteX102" fmla="*/ 1717454 w 12192000"/>
              <a:gd name="connsiteY102" fmla="*/ 417203 h 4939827"/>
              <a:gd name="connsiteX103" fmla="*/ 1913794 w 12192000"/>
              <a:gd name="connsiteY103" fmla="*/ 365255 h 4939827"/>
              <a:gd name="connsiteX104" fmla="*/ 2129762 w 12192000"/>
              <a:gd name="connsiteY104" fmla="*/ 367832 h 4939827"/>
              <a:gd name="connsiteX105" fmla="*/ 2376970 w 12192000"/>
              <a:gd name="connsiteY105" fmla="*/ 350129 h 4939827"/>
              <a:gd name="connsiteX106" fmla="*/ 2480155 w 12192000"/>
              <a:gd name="connsiteY106" fmla="*/ 359227 h 4939827"/>
              <a:gd name="connsiteX107" fmla="*/ 2586782 w 12192000"/>
              <a:gd name="connsiteY107" fmla="*/ 339352 h 4939827"/>
              <a:gd name="connsiteX108" fmla="*/ 2679617 w 12192000"/>
              <a:gd name="connsiteY108" fmla="*/ 305383 h 4939827"/>
              <a:gd name="connsiteX109" fmla="*/ 2788947 w 12192000"/>
              <a:gd name="connsiteY109" fmla="*/ 250375 h 4939827"/>
              <a:gd name="connsiteX110" fmla="*/ 2965530 w 12192000"/>
              <a:gd name="connsiteY110" fmla="*/ 245958 h 4939827"/>
              <a:gd name="connsiteX111" fmla="*/ 3103677 w 12192000"/>
              <a:gd name="connsiteY111" fmla="*/ 209527 h 4939827"/>
              <a:gd name="connsiteX112" fmla="*/ 3126759 w 12192000"/>
              <a:gd name="connsiteY112" fmla="*/ 211226 h 4939827"/>
              <a:gd name="connsiteX113" fmla="*/ 3164020 w 12192000"/>
              <a:gd name="connsiteY113" fmla="*/ 212779 h 4939827"/>
              <a:gd name="connsiteX114" fmla="*/ 3285019 w 12192000"/>
              <a:gd name="connsiteY114" fmla="*/ 220535 h 4939827"/>
              <a:gd name="connsiteX115" fmla="*/ 3365154 w 12192000"/>
              <a:gd name="connsiteY115" fmla="*/ 226416 h 4939827"/>
              <a:gd name="connsiteX116" fmla="*/ 3367507 w 12192000"/>
              <a:gd name="connsiteY116" fmla="*/ 225416 h 4939827"/>
              <a:gd name="connsiteX117" fmla="*/ 3387567 w 12192000"/>
              <a:gd name="connsiteY117" fmla="*/ 227103 h 4939827"/>
              <a:gd name="connsiteX118" fmla="*/ 3498001 w 12192000"/>
              <a:gd name="connsiteY118" fmla="*/ 231941 h 4939827"/>
              <a:gd name="connsiteX119" fmla="*/ 3561557 w 12192000"/>
              <a:gd name="connsiteY119" fmla="*/ 228095 h 4939827"/>
              <a:gd name="connsiteX120" fmla="*/ 3611920 w 12192000"/>
              <a:gd name="connsiteY120" fmla="*/ 218094 h 4939827"/>
              <a:gd name="connsiteX121" fmla="*/ 3620528 w 12192000"/>
              <a:gd name="connsiteY121" fmla="*/ 218788 h 4939827"/>
              <a:gd name="connsiteX122" fmla="*/ 3620766 w 12192000"/>
              <a:gd name="connsiteY122" fmla="*/ 218511 h 4939827"/>
              <a:gd name="connsiteX123" fmla="*/ 3629977 w 12192000"/>
              <a:gd name="connsiteY123" fmla="*/ 218664 h 4939827"/>
              <a:gd name="connsiteX124" fmla="*/ 3636217 w 12192000"/>
              <a:gd name="connsiteY124" fmla="*/ 220048 h 4939827"/>
              <a:gd name="connsiteX125" fmla="*/ 3709484 w 12192000"/>
              <a:gd name="connsiteY125" fmla="*/ 186927 h 4939827"/>
              <a:gd name="connsiteX126" fmla="*/ 3761342 w 12192000"/>
              <a:gd name="connsiteY126" fmla="*/ 177474 h 4939827"/>
              <a:gd name="connsiteX127" fmla="*/ 3799748 w 12192000"/>
              <a:gd name="connsiteY127" fmla="*/ 167154 h 4939827"/>
              <a:gd name="connsiteX128" fmla="*/ 3922756 w 12192000"/>
              <a:gd name="connsiteY128" fmla="*/ 194044 h 4939827"/>
              <a:gd name="connsiteX129" fmla="*/ 4028476 w 12192000"/>
              <a:gd name="connsiteY129" fmla="*/ 223679 h 4939827"/>
              <a:gd name="connsiteX130" fmla="*/ 4191582 w 12192000"/>
              <a:gd name="connsiteY130" fmla="*/ 238952 h 4939827"/>
              <a:gd name="connsiteX131" fmla="*/ 4251024 w 12192000"/>
              <a:gd name="connsiteY131" fmla="*/ 240874 h 4939827"/>
              <a:gd name="connsiteX132" fmla="*/ 4355275 w 12192000"/>
              <a:gd name="connsiteY132" fmla="*/ 260205 h 4939827"/>
              <a:gd name="connsiteX133" fmla="*/ 4423807 w 12192000"/>
              <a:gd name="connsiteY133" fmla="*/ 270366 h 4939827"/>
              <a:gd name="connsiteX134" fmla="*/ 4558432 w 12192000"/>
              <a:gd name="connsiteY134" fmla="*/ 269194 h 4939827"/>
              <a:gd name="connsiteX135" fmla="*/ 4635061 w 12192000"/>
              <a:gd name="connsiteY135" fmla="*/ 280682 h 4939827"/>
              <a:gd name="connsiteX136" fmla="*/ 4807427 w 12192000"/>
              <a:gd name="connsiteY136" fmla="*/ 276835 h 4939827"/>
              <a:gd name="connsiteX137" fmla="*/ 5028933 w 12192000"/>
              <a:gd name="connsiteY137" fmla="*/ 183887 h 4939827"/>
              <a:gd name="connsiteX138" fmla="*/ 5093642 w 12192000"/>
              <a:gd name="connsiteY138" fmla="*/ 177214 h 4939827"/>
              <a:gd name="connsiteX139" fmla="*/ 5102642 w 12192000"/>
              <a:gd name="connsiteY139" fmla="*/ 186816 h 4939827"/>
              <a:gd name="connsiteX140" fmla="*/ 5193590 w 12192000"/>
              <a:gd name="connsiteY140" fmla="*/ 156458 h 4939827"/>
              <a:gd name="connsiteX141" fmla="*/ 5323922 w 12192000"/>
              <a:gd name="connsiteY141" fmla="*/ 146332 h 4939827"/>
              <a:gd name="connsiteX142" fmla="*/ 5421860 w 12192000"/>
              <a:gd name="connsiteY142" fmla="*/ 167298 h 4939827"/>
              <a:gd name="connsiteX143" fmla="*/ 5476948 w 12192000"/>
              <a:gd name="connsiteY143" fmla="*/ 173249 h 4939827"/>
              <a:gd name="connsiteX144" fmla="*/ 5516842 w 12192000"/>
              <a:gd name="connsiteY144" fmla="*/ 184018 h 4939827"/>
              <a:gd name="connsiteX145" fmla="*/ 5619415 w 12192000"/>
              <a:gd name="connsiteY145" fmla="*/ 176781 h 4939827"/>
              <a:gd name="connsiteX146" fmla="*/ 5789867 w 12192000"/>
              <a:gd name="connsiteY146" fmla="*/ 150304 h 4939827"/>
              <a:gd name="connsiteX147" fmla="*/ 5825953 w 12192000"/>
              <a:gd name="connsiteY147" fmla="*/ 147907 h 4939827"/>
              <a:gd name="connsiteX148" fmla="*/ 5856168 w 12192000"/>
              <a:gd name="connsiteY148" fmla="*/ 158719 h 4939827"/>
              <a:gd name="connsiteX149" fmla="*/ 5862476 w 12192000"/>
              <a:gd name="connsiteY149" fmla="*/ 172447 h 4939827"/>
              <a:gd name="connsiteX150" fmla="*/ 5882195 w 12192000"/>
              <a:gd name="connsiteY150" fmla="*/ 173195 h 4939827"/>
              <a:gd name="connsiteX151" fmla="*/ 5887271 w 12192000"/>
              <a:gd name="connsiteY151" fmla="*/ 176084 h 4939827"/>
              <a:gd name="connsiteX152" fmla="*/ 5921577 w 12192000"/>
              <a:gd name="connsiteY152" fmla="*/ 169858 h 4939827"/>
              <a:gd name="connsiteX153" fmla="*/ 5983240 w 12192000"/>
              <a:gd name="connsiteY153" fmla="*/ 152755 h 4939827"/>
              <a:gd name="connsiteX154" fmla="*/ 6152287 w 12192000"/>
              <a:gd name="connsiteY154" fmla="*/ 116736 h 4939827"/>
              <a:gd name="connsiteX155" fmla="*/ 6415830 w 12192000"/>
              <a:gd name="connsiteY155" fmla="*/ 136006 h 4939827"/>
              <a:gd name="connsiteX156" fmla="*/ 6756965 w 12192000"/>
              <a:gd name="connsiteY156" fmla="*/ 57636 h 4939827"/>
              <a:gd name="connsiteX157" fmla="*/ 6819400 w 12192000"/>
              <a:gd name="connsiteY157" fmla="*/ 30742 h 4939827"/>
              <a:gd name="connsiteX158" fmla="*/ 6986370 w 12192000"/>
              <a:gd name="connsiteY158" fmla="*/ 12659 h 4939827"/>
              <a:gd name="connsiteX159" fmla="*/ 6989536 w 12192000"/>
              <a:gd name="connsiteY159" fmla="*/ 14528 h 4939827"/>
              <a:gd name="connsiteX160" fmla="*/ 7015933 w 12192000"/>
              <a:gd name="connsiteY160" fmla="*/ 9653 h 4939827"/>
              <a:gd name="connsiteX161" fmla="*/ 7020592 w 12192000"/>
              <a:gd name="connsiteY161" fmla="*/ 1651 h 4939827"/>
              <a:gd name="connsiteX162" fmla="*/ 7025905 w 12192000"/>
              <a:gd name="connsiteY162"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732750 w 12192000"/>
              <a:gd name="connsiteY13" fmla="*/ 145456 h 4939827"/>
              <a:gd name="connsiteX14" fmla="*/ 7785900 w 12192000"/>
              <a:gd name="connsiteY14" fmla="*/ 154493 h 4939827"/>
              <a:gd name="connsiteX15" fmla="*/ 7952584 w 12192000"/>
              <a:gd name="connsiteY15" fmla="*/ 170181 h 4939827"/>
              <a:gd name="connsiteX16" fmla="*/ 8009534 w 12192000"/>
              <a:gd name="connsiteY16" fmla="*/ 176441 h 4939827"/>
              <a:gd name="connsiteX17" fmla="*/ 8058681 w 12192000"/>
              <a:gd name="connsiteY17" fmla="*/ 219431 h 4939827"/>
              <a:gd name="connsiteX18" fmla="*/ 8126175 w 12192000"/>
              <a:gd name="connsiteY18" fmla="*/ 240005 h 4939827"/>
              <a:gd name="connsiteX19" fmla="*/ 8166439 w 12192000"/>
              <a:gd name="connsiteY19" fmla="*/ 252699 h 4939827"/>
              <a:gd name="connsiteX20" fmla="*/ 8281371 w 12192000"/>
              <a:gd name="connsiteY20" fmla="*/ 256875 h 4939827"/>
              <a:gd name="connsiteX21" fmla="*/ 8381609 w 12192000"/>
              <a:gd name="connsiteY21" fmla="*/ 240618 h 4939827"/>
              <a:gd name="connsiteX22" fmla="*/ 8406759 w 12192000"/>
              <a:gd name="connsiteY22" fmla="*/ 232517 h 4939827"/>
              <a:gd name="connsiteX23" fmla="*/ 8426506 w 12192000"/>
              <a:gd name="connsiteY23" fmla="*/ 241842 h 4939827"/>
              <a:gd name="connsiteX24" fmla="*/ 8427949 w 12192000"/>
              <a:gd name="connsiteY24" fmla="*/ 240981 h 4939827"/>
              <a:gd name="connsiteX25" fmla="*/ 8441468 w 12192000"/>
              <a:gd name="connsiteY25" fmla="*/ 241157 h 4939827"/>
              <a:gd name="connsiteX26" fmla="*/ 8565757 w 12192000"/>
              <a:gd name="connsiteY26" fmla="*/ 255317 h 4939827"/>
              <a:gd name="connsiteX27" fmla="*/ 8573171 w 12192000"/>
              <a:gd name="connsiteY27" fmla="*/ 258426 h 4939827"/>
              <a:gd name="connsiteX28" fmla="*/ 8573548 w 12192000"/>
              <a:gd name="connsiteY28" fmla="*/ 258241 h 4939827"/>
              <a:gd name="connsiteX29" fmla="*/ 8581827 w 12192000"/>
              <a:gd name="connsiteY29" fmla="*/ 261028 h 4939827"/>
              <a:gd name="connsiteX30" fmla="*/ 8586687 w 12192000"/>
              <a:gd name="connsiteY30" fmla="*/ 264089 h 4939827"/>
              <a:gd name="connsiteX31" fmla="*/ 8601067 w 12192000"/>
              <a:gd name="connsiteY31" fmla="*/ 270114 h 4939827"/>
              <a:gd name="connsiteX32" fmla="*/ 8672650 w 12192000"/>
              <a:gd name="connsiteY32" fmla="*/ 254821 h 4939827"/>
              <a:gd name="connsiteX33" fmla="*/ 8785543 w 12192000"/>
              <a:gd name="connsiteY33" fmla="*/ 263406 h 4939827"/>
              <a:gd name="connsiteX34" fmla="*/ 8830588 w 12192000"/>
              <a:gd name="connsiteY34" fmla="*/ 265483 h 4939827"/>
              <a:gd name="connsiteX35" fmla="*/ 8905142 w 12192000"/>
              <a:gd name="connsiteY35" fmla="*/ 264958 h 4939827"/>
              <a:gd name="connsiteX36" fmla="*/ 8968582 w 12192000"/>
              <a:gd name="connsiteY36" fmla="*/ 262728 h 4939827"/>
              <a:gd name="connsiteX37" fmla="*/ 8972994 w 12192000"/>
              <a:gd name="connsiteY37" fmla="*/ 263284 h 4939827"/>
              <a:gd name="connsiteX38" fmla="*/ 9004605 w 12192000"/>
              <a:gd name="connsiteY38" fmla="*/ 258041 h 4939827"/>
              <a:gd name="connsiteX39" fmla="*/ 9016165 w 12192000"/>
              <a:gd name="connsiteY39" fmla="*/ 261258 h 4939827"/>
              <a:gd name="connsiteX40" fmla="*/ 9043297 w 12192000"/>
              <a:gd name="connsiteY40" fmla="*/ 281547 h 4939827"/>
              <a:gd name="connsiteX41" fmla="*/ 9048315 w 12192000"/>
              <a:gd name="connsiteY41" fmla="*/ 279264 h 4939827"/>
              <a:gd name="connsiteX42" fmla="*/ 9054706 w 12192000"/>
              <a:gd name="connsiteY42" fmla="*/ 278538 h 4939827"/>
              <a:gd name="connsiteX43" fmla="*/ 9070919 w 12192000"/>
              <a:gd name="connsiteY43" fmla="*/ 281810 h 4939827"/>
              <a:gd name="connsiteX44" fmla="*/ 9076813 w 12192000"/>
              <a:gd name="connsiteY44" fmla="*/ 283909 h 4939827"/>
              <a:gd name="connsiteX45" fmla="*/ 9085871 w 12192000"/>
              <a:gd name="connsiteY45" fmla="*/ 285133 h 4939827"/>
              <a:gd name="connsiteX46" fmla="*/ 9086159 w 12192000"/>
              <a:gd name="connsiteY46" fmla="*/ 284887 h 4939827"/>
              <a:gd name="connsiteX47" fmla="*/ 9134606 w 12192000"/>
              <a:gd name="connsiteY47" fmla="*/ 288168 h 4939827"/>
              <a:gd name="connsiteX48" fmla="*/ 9195590 w 12192000"/>
              <a:gd name="connsiteY48" fmla="*/ 279568 h 4939827"/>
              <a:gd name="connsiteX49" fmla="*/ 9219336 w 12192000"/>
              <a:gd name="connsiteY49" fmla="*/ 278133 h 4939827"/>
              <a:gd name="connsiteX50" fmla="*/ 9232362 w 12192000"/>
              <a:gd name="connsiteY50" fmla="*/ 275894 h 4939827"/>
              <a:gd name="connsiteX51" fmla="*/ 9233396 w 12192000"/>
              <a:gd name="connsiteY51" fmla="*/ 274803 h 4939827"/>
              <a:gd name="connsiteX52" fmla="*/ 9256213 w 12192000"/>
              <a:gd name="connsiteY52" fmla="*/ 281576 h 4939827"/>
              <a:gd name="connsiteX53" fmla="*/ 9371484 w 12192000"/>
              <a:gd name="connsiteY53" fmla="*/ 329634 h 4939827"/>
              <a:gd name="connsiteX54" fmla="*/ 9404829 w 12192000"/>
              <a:gd name="connsiteY54" fmla="*/ 339038 h 4939827"/>
              <a:gd name="connsiteX55" fmla="*/ 9427021 w 12192000"/>
              <a:gd name="connsiteY55" fmla="*/ 358784 h 4939827"/>
              <a:gd name="connsiteX56" fmla="*/ 9670844 w 12192000"/>
              <a:gd name="connsiteY56" fmla="*/ 405128 h 4939827"/>
              <a:gd name="connsiteX57" fmla="*/ 9816083 w 12192000"/>
              <a:gd name="connsiteY57" fmla="*/ 416573 h 4939827"/>
              <a:gd name="connsiteX58" fmla="*/ 9936741 w 12192000"/>
              <a:gd name="connsiteY58" fmla="*/ 437044 h 4939827"/>
              <a:gd name="connsiteX59" fmla="*/ 10050093 w 12192000"/>
              <a:gd name="connsiteY59" fmla="*/ 443783 h 4939827"/>
              <a:gd name="connsiteX60" fmla="*/ 10130090 w 12192000"/>
              <a:gd name="connsiteY60" fmla="*/ 459520 h 4939827"/>
              <a:gd name="connsiteX61" fmla="*/ 10173456 w 12192000"/>
              <a:gd name="connsiteY61" fmla="*/ 457749 h 4939827"/>
              <a:gd name="connsiteX62" fmla="*/ 10218232 w 12192000"/>
              <a:gd name="connsiteY62" fmla="*/ 459820 h 4939827"/>
              <a:gd name="connsiteX63" fmla="*/ 10354176 w 12192000"/>
              <a:gd name="connsiteY63" fmla="*/ 471377 h 4939827"/>
              <a:gd name="connsiteX64" fmla="*/ 10430681 w 12192000"/>
              <a:gd name="connsiteY64" fmla="*/ 481226 h 4939827"/>
              <a:gd name="connsiteX65" fmla="*/ 10478169 w 12192000"/>
              <a:gd name="connsiteY65" fmla="*/ 481774 h 4939827"/>
              <a:gd name="connsiteX66" fmla="*/ 10540907 w 12192000"/>
              <a:gd name="connsiteY66" fmla="*/ 485607 h 4939827"/>
              <a:gd name="connsiteX67" fmla="*/ 10614941 w 12192000"/>
              <a:gd name="connsiteY67" fmla="*/ 487592 h 4939827"/>
              <a:gd name="connsiteX68" fmla="*/ 10674098 w 12192000"/>
              <a:gd name="connsiteY68" fmla="*/ 521656 h 4939827"/>
              <a:gd name="connsiteX69" fmla="*/ 10874834 w 12192000"/>
              <a:gd name="connsiteY69" fmla="*/ 574867 h 4939827"/>
              <a:gd name="connsiteX70" fmla="*/ 10944981 w 12192000"/>
              <a:gd name="connsiteY70" fmla="*/ 615042 h 4939827"/>
              <a:gd name="connsiteX71" fmla="*/ 11006376 w 12192000"/>
              <a:gd name="connsiteY71" fmla="*/ 645957 h 4939827"/>
              <a:gd name="connsiteX72" fmla="*/ 11076308 w 12192000"/>
              <a:gd name="connsiteY72" fmla="*/ 675698 h 4939827"/>
              <a:gd name="connsiteX73" fmla="*/ 11148789 w 12192000"/>
              <a:gd name="connsiteY73" fmla="*/ 685041 h 4939827"/>
              <a:gd name="connsiteX74" fmla="*/ 11249129 w 12192000"/>
              <a:gd name="connsiteY74" fmla="*/ 684218 h 4939827"/>
              <a:gd name="connsiteX75" fmla="*/ 11299915 w 12192000"/>
              <a:gd name="connsiteY75" fmla="*/ 692177 h 4939827"/>
              <a:gd name="connsiteX76" fmla="*/ 11386973 w 12192000"/>
              <a:gd name="connsiteY76" fmla="*/ 708209 h 4939827"/>
              <a:gd name="connsiteX77" fmla="*/ 11500105 w 12192000"/>
              <a:gd name="connsiteY77" fmla="*/ 735014 h 4939827"/>
              <a:gd name="connsiteX78" fmla="*/ 11621735 w 12192000"/>
              <a:gd name="connsiteY78" fmla="*/ 789584 h 4939827"/>
              <a:gd name="connsiteX79" fmla="*/ 11691200 w 12192000"/>
              <a:gd name="connsiteY79" fmla="*/ 867902 h 4939827"/>
              <a:gd name="connsiteX80" fmla="*/ 11819427 w 12192000"/>
              <a:gd name="connsiteY80" fmla="*/ 911634 h 4939827"/>
              <a:gd name="connsiteX81" fmla="*/ 11969720 w 12192000"/>
              <a:gd name="connsiteY81" fmla="*/ 964737 h 4939827"/>
              <a:gd name="connsiteX82" fmla="*/ 12055766 w 12192000"/>
              <a:gd name="connsiteY82" fmla="*/ 991268 h 4939827"/>
              <a:gd name="connsiteX83" fmla="*/ 12171539 w 12192000"/>
              <a:gd name="connsiteY83" fmla="*/ 995427 h 4939827"/>
              <a:gd name="connsiteX84" fmla="*/ 12187831 w 12192000"/>
              <a:gd name="connsiteY84" fmla="*/ 996580 h 4939827"/>
              <a:gd name="connsiteX85" fmla="*/ 12192000 w 12192000"/>
              <a:gd name="connsiteY85" fmla="*/ 996726 h 4939827"/>
              <a:gd name="connsiteX86" fmla="*/ 12192000 w 12192000"/>
              <a:gd name="connsiteY86" fmla="*/ 4939827 h 4939827"/>
              <a:gd name="connsiteX87" fmla="*/ 0 w 12192000"/>
              <a:gd name="connsiteY87" fmla="*/ 4939827 h 4939827"/>
              <a:gd name="connsiteX88" fmla="*/ 0 w 12192000"/>
              <a:gd name="connsiteY88" fmla="*/ 512043 h 4939827"/>
              <a:gd name="connsiteX89" fmla="*/ 7381 w 12192000"/>
              <a:gd name="connsiteY89" fmla="*/ 512580 h 4939827"/>
              <a:gd name="connsiteX90" fmla="*/ 100029 w 12192000"/>
              <a:gd name="connsiteY90" fmla="*/ 504758 h 4939827"/>
              <a:gd name="connsiteX91" fmla="*/ 155244 w 12192000"/>
              <a:gd name="connsiteY91" fmla="*/ 525130 h 4939827"/>
              <a:gd name="connsiteX92" fmla="*/ 254366 w 12192000"/>
              <a:gd name="connsiteY92" fmla="*/ 534449 h 4939827"/>
              <a:gd name="connsiteX93" fmla="*/ 447292 w 12192000"/>
              <a:gd name="connsiteY93" fmla="*/ 542725 h 4939827"/>
              <a:gd name="connsiteX94" fmla="*/ 628105 w 12192000"/>
              <a:gd name="connsiteY94" fmla="*/ 547853 h 4939827"/>
              <a:gd name="connsiteX95" fmla="*/ 783146 w 12192000"/>
              <a:gd name="connsiteY95" fmla="*/ 591799 h 4939827"/>
              <a:gd name="connsiteX96" fmla="*/ 1043676 w 12192000"/>
              <a:gd name="connsiteY96" fmla="*/ 591887 h 4939827"/>
              <a:gd name="connsiteX97" fmla="*/ 1281816 w 12192000"/>
              <a:gd name="connsiteY97" fmla="*/ 520946 h 4939827"/>
              <a:gd name="connsiteX98" fmla="*/ 1486347 w 12192000"/>
              <a:gd name="connsiteY98" fmla="*/ 487310 h 4939827"/>
              <a:gd name="connsiteX99" fmla="*/ 1568079 w 12192000"/>
              <a:gd name="connsiteY99" fmla="*/ 462531 h 4939827"/>
              <a:gd name="connsiteX100" fmla="*/ 1622516 w 12192000"/>
              <a:gd name="connsiteY100" fmla="*/ 466058 h 4939827"/>
              <a:gd name="connsiteX101" fmla="*/ 1655457 w 12192000"/>
              <a:gd name="connsiteY101" fmla="*/ 465359 h 4939827"/>
              <a:gd name="connsiteX102" fmla="*/ 1717454 w 12192000"/>
              <a:gd name="connsiteY102" fmla="*/ 417203 h 4939827"/>
              <a:gd name="connsiteX103" fmla="*/ 1913794 w 12192000"/>
              <a:gd name="connsiteY103" fmla="*/ 365255 h 4939827"/>
              <a:gd name="connsiteX104" fmla="*/ 2129762 w 12192000"/>
              <a:gd name="connsiteY104" fmla="*/ 367832 h 4939827"/>
              <a:gd name="connsiteX105" fmla="*/ 2376970 w 12192000"/>
              <a:gd name="connsiteY105" fmla="*/ 350129 h 4939827"/>
              <a:gd name="connsiteX106" fmla="*/ 2480155 w 12192000"/>
              <a:gd name="connsiteY106" fmla="*/ 359227 h 4939827"/>
              <a:gd name="connsiteX107" fmla="*/ 2586782 w 12192000"/>
              <a:gd name="connsiteY107" fmla="*/ 339352 h 4939827"/>
              <a:gd name="connsiteX108" fmla="*/ 2679617 w 12192000"/>
              <a:gd name="connsiteY108" fmla="*/ 305383 h 4939827"/>
              <a:gd name="connsiteX109" fmla="*/ 2788947 w 12192000"/>
              <a:gd name="connsiteY109" fmla="*/ 250375 h 4939827"/>
              <a:gd name="connsiteX110" fmla="*/ 2965530 w 12192000"/>
              <a:gd name="connsiteY110" fmla="*/ 245958 h 4939827"/>
              <a:gd name="connsiteX111" fmla="*/ 3103677 w 12192000"/>
              <a:gd name="connsiteY111" fmla="*/ 209527 h 4939827"/>
              <a:gd name="connsiteX112" fmla="*/ 3126759 w 12192000"/>
              <a:gd name="connsiteY112" fmla="*/ 211226 h 4939827"/>
              <a:gd name="connsiteX113" fmla="*/ 3164020 w 12192000"/>
              <a:gd name="connsiteY113" fmla="*/ 212779 h 4939827"/>
              <a:gd name="connsiteX114" fmla="*/ 3285019 w 12192000"/>
              <a:gd name="connsiteY114" fmla="*/ 220535 h 4939827"/>
              <a:gd name="connsiteX115" fmla="*/ 3365154 w 12192000"/>
              <a:gd name="connsiteY115" fmla="*/ 226416 h 4939827"/>
              <a:gd name="connsiteX116" fmla="*/ 3367507 w 12192000"/>
              <a:gd name="connsiteY116" fmla="*/ 225416 h 4939827"/>
              <a:gd name="connsiteX117" fmla="*/ 3387567 w 12192000"/>
              <a:gd name="connsiteY117" fmla="*/ 227103 h 4939827"/>
              <a:gd name="connsiteX118" fmla="*/ 3498001 w 12192000"/>
              <a:gd name="connsiteY118" fmla="*/ 231941 h 4939827"/>
              <a:gd name="connsiteX119" fmla="*/ 3561557 w 12192000"/>
              <a:gd name="connsiteY119" fmla="*/ 228095 h 4939827"/>
              <a:gd name="connsiteX120" fmla="*/ 3611920 w 12192000"/>
              <a:gd name="connsiteY120" fmla="*/ 218094 h 4939827"/>
              <a:gd name="connsiteX121" fmla="*/ 3620528 w 12192000"/>
              <a:gd name="connsiteY121" fmla="*/ 218788 h 4939827"/>
              <a:gd name="connsiteX122" fmla="*/ 3620766 w 12192000"/>
              <a:gd name="connsiteY122" fmla="*/ 218511 h 4939827"/>
              <a:gd name="connsiteX123" fmla="*/ 3629977 w 12192000"/>
              <a:gd name="connsiteY123" fmla="*/ 218664 h 4939827"/>
              <a:gd name="connsiteX124" fmla="*/ 3636217 w 12192000"/>
              <a:gd name="connsiteY124" fmla="*/ 220048 h 4939827"/>
              <a:gd name="connsiteX125" fmla="*/ 3709484 w 12192000"/>
              <a:gd name="connsiteY125" fmla="*/ 186927 h 4939827"/>
              <a:gd name="connsiteX126" fmla="*/ 3761342 w 12192000"/>
              <a:gd name="connsiteY126" fmla="*/ 177474 h 4939827"/>
              <a:gd name="connsiteX127" fmla="*/ 3799748 w 12192000"/>
              <a:gd name="connsiteY127" fmla="*/ 167154 h 4939827"/>
              <a:gd name="connsiteX128" fmla="*/ 3922756 w 12192000"/>
              <a:gd name="connsiteY128" fmla="*/ 194044 h 4939827"/>
              <a:gd name="connsiteX129" fmla="*/ 4028476 w 12192000"/>
              <a:gd name="connsiteY129" fmla="*/ 223679 h 4939827"/>
              <a:gd name="connsiteX130" fmla="*/ 4191582 w 12192000"/>
              <a:gd name="connsiteY130" fmla="*/ 238952 h 4939827"/>
              <a:gd name="connsiteX131" fmla="*/ 4251024 w 12192000"/>
              <a:gd name="connsiteY131" fmla="*/ 240874 h 4939827"/>
              <a:gd name="connsiteX132" fmla="*/ 4355275 w 12192000"/>
              <a:gd name="connsiteY132" fmla="*/ 260205 h 4939827"/>
              <a:gd name="connsiteX133" fmla="*/ 4423807 w 12192000"/>
              <a:gd name="connsiteY133" fmla="*/ 270366 h 4939827"/>
              <a:gd name="connsiteX134" fmla="*/ 4558432 w 12192000"/>
              <a:gd name="connsiteY134" fmla="*/ 269194 h 4939827"/>
              <a:gd name="connsiteX135" fmla="*/ 4635061 w 12192000"/>
              <a:gd name="connsiteY135" fmla="*/ 280682 h 4939827"/>
              <a:gd name="connsiteX136" fmla="*/ 4807427 w 12192000"/>
              <a:gd name="connsiteY136" fmla="*/ 276835 h 4939827"/>
              <a:gd name="connsiteX137" fmla="*/ 5028933 w 12192000"/>
              <a:gd name="connsiteY137" fmla="*/ 183887 h 4939827"/>
              <a:gd name="connsiteX138" fmla="*/ 5093642 w 12192000"/>
              <a:gd name="connsiteY138" fmla="*/ 177214 h 4939827"/>
              <a:gd name="connsiteX139" fmla="*/ 5102642 w 12192000"/>
              <a:gd name="connsiteY139" fmla="*/ 186816 h 4939827"/>
              <a:gd name="connsiteX140" fmla="*/ 5193590 w 12192000"/>
              <a:gd name="connsiteY140" fmla="*/ 156458 h 4939827"/>
              <a:gd name="connsiteX141" fmla="*/ 5323922 w 12192000"/>
              <a:gd name="connsiteY141" fmla="*/ 146332 h 4939827"/>
              <a:gd name="connsiteX142" fmla="*/ 5421860 w 12192000"/>
              <a:gd name="connsiteY142" fmla="*/ 167298 h 4939827"/>
              <a:gd name="connsiteX143" fmla="*/ 5476948 w 12192000"/>
              <a:gd name="connsiteY143" fmla="*/ 173249 h 4939827"/>
              <a:gd name="connsiteX144" fmla="*/ 5516842 w 12192000"/>
              <a:gd name="connsiteY144" fmla="*/ 184018 h 4939827"/>
              <a:gd name="connsiteX145" fmla="*/ 5619415 w 12192000"/>
              <a:gd name="connsiteY145" fmla="*/ 176781 h 4939827"/>
              <a:gd name="connsiteX146" fmla="*/ 5789867 w 12192000"/>
              <a:gd name="connsiteY146" fmla="*/ 150304 h 4939827"/>
              <a:gd name="connsiteX147" fmla="*/ 5825953 w 12192000"/>
              <a:gd name="connsiteY147" fmla="*/ 147907 h 4939827"/>
              <a:gd name="connsiteX148" fmla="*/ 5856168 w 12192000"/>
              <a:gd name="connsiteY148" fmla="*/ 158719 h 4939827"/>
              <a:gd name="connsiteX149" fmla="*/ 5862476 w 12192000"/>
              <a:gd name="connsiteY149" fmla="*/ 172447 h 4939827"/>
              <a:gd name="connsiteX150" fmla="*/ 5882195 w 12192000"/>
              <a:gd name="connsiteY150" fmla="*/ 173195 h 4939827"/>
              <a:gd name="connsiteX151" fmla="*/ 5887271 w 12192000"/>
              <a:gd name="connsiteY151" fmla="*/ 176084 h 4939827"/>
              <a:gd name="connsiteX152" fmla="*/ 5921577 w 12192000"/>
              <a:gd name="connsiteY152" fmla="*/ 169858 h 4939827"/>
              <a:gd name="connsiteX153" fmla="*/ 5983240 w 12192000"/>
              <a:gd name="connsiteY153" fmla="*/ 152755 h 4939827"/>
              <a:gd name="connsiteX154" fmla="*/ 6415830 w 12192000"/>
              <a:gd name="connsiteY154" fmla="*/ 136006 h 4939827"/>
              <a:gd name="connsiteX155" fmla="*/ 6756965 w 12192000"/>
              <a:gd name="connsiteY155" fmla="*/ 57636 h 4939827"/>
              <a:gd name="connsiteX156" fmla="*/ 6819400 w 12192000"/>
              <a:gd name="connsiteY156" fmla="*/ 30742 h 4939827"/>
              <a:gd name="connsiteX157" fmla="*/ 6986370 w 12192000"/>
              <a:gd name="connsiteY157" fmla="*/ 12659 h 4939827"/>
              <a:gd name="connsiteX158" fmla="*/ 6989536 w 12192000"/>
              <a:gd name="connsiteY158" fmla="*/ 14528 h 4939827"/>
              <a:gd name="connsiteX159" fmla="*/ 7015933 w 12192000"/>
              <a:gd name="connsiteY159" fmla="*/ 9653 h 4939827"/>
              <a:gd name="connsiteX160" fmla="*/ 7020592 w 12192000"/>
              <a:gd name="connsiteY160" fmla="*/ 1651 h 4939827"/>
              <a:gd name="connsiteX161" fmla="*/ 7025905 w 12192000"/>
              <a:gd name="connsiteY161"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732750 w 12192000"/>
              <a:gd name="connsiteY13" fmla="*/ 145456 h 4939827"/>
              <a:gd name="connsiteX14" fmla="*/ 7785900 w 12192000"/>
              <a:gd name="connsiteY14" fmla="*/ 154493 h 4939827"/>
              <a:gd name="connsiteX15" fmla="*/ 7952584 w 12192000"/>
              <a:gd name="connsiteY15" fmla="*/ 170181 h 4939827"/>
              <a:gd name="connsiteX16" fmla="*/ 8009534 w 12192000"/>
              <a:gd name="connsiteY16" fmla="*/ 176441 h 4939827"/>
              <a:gd name="connsiteX17" fmla="*/ 8058681 w 12192000"/>
              <a:gd name="connsiteY17" fmla="*/ 219431 h 4939827"/>
              <a:gd name="connsiteX18" fmla="*/ 8126175 w 12192000"/>
              <a:gd name="connsiteY18" fmla="*/ 240005 h 4939827"/>
              <a:gd name="connsiteX19" fmla="*/ 8166439 w 12192000"/>
              <a:gd name="connsiteY19" fmla="*/ 252699 h 4939827"/>
              <a:gd name="connsiteX20" fmla="*/ 8281371 w 12192000"/>
              <a:gd name="connsiteY20" fmla="*/ 256875 h 4939827"/>
              <a:gd name="connsiteX21" fmla="*/ 8381609 w 12192000"/>
              <a:gd name="connsiteY21" fmla="*/ 240618 h 4939827"/>
              <a:gd name="connsiteX22" fmla="*/ 8406759 w 12192000"/>
              <a:gd name="connsiteY22" fmla="*/ 232517 h 4939827"/>
              <a:gd name="connsiteX23" fmla="*/ 8426506 w 12192000"/>
              <a:gd name="connsiteY23" fmla="*/ 241842 h 4939827"/>
              <a:gd name="connsiteX24" fmla="*/ 8427949 w 12192000"/>
              <a:gd name="connsiteY24" fmla="*/ 240981 h 4939827"/>
              <a:gd name="connsiteX25" fmla="*/ 8441468 w 12192000"/>
              <a:gd name="connsiteY25" fmla="*/ 241157 h 4939827"/>
              <a:gd name="connsiteX26" fmla="*/ 8565757 w 12192000"/>
              <a:gd name="connsiteY26" fmla="*/ 255317 h 4939827"/>
              <a:gd name="connsiteX27" fmla="*/ 8573171 w 12192000"/>
              <a:gd name="connsiteY27" fmla="*/ 258426 h 4939827"/>
              <a:gd name="connsiteX28" fmla="*/ 8573548 w 12192000"/>
              <a:gd name="connsiteY28" fmla="*/ 258241 h 4939827"/>
              <a:gd name="connsiteX29" fmla="*/ 8581827 w 12192000"/>
              <a:gd name="connsiteY29" fmla="*/ 261028 h 4939827"/>
              <a:gd name="connsiteX30" fmla="*/ 8586687 w 12192000"/>
              <a:gd name="connsiteY30" fmla="*/ 264089 h 4939827"/>
              <a:gd name="connsiteX31" fmla="*/ 8601067 w 12192000"/>
              <a:gd name="connsiteY31" fmla="*/ 270114 h 4939827"/>
              <a:gd name="connsiteX32" fmla="*/ 8672650 w 12192000"/>
              <a:gd name="connsiteY32" fmla="*/ 254821 h 4939827"/>
              <a:gd name="connsiteX33" fmla="*/ 8785543 w 12192000"/>
              <a:gd name="connsiteY33" fmla="*/ 263406 h 4939827"/>
              <a:gd name="connsiteX34" fmla="*/ 8830588 w 12192000"/>
              <a:gd name="connsiteY34" fmla="*/ 265483 h 4939827"/>
              <a:gd name="connsiteX35" fmla="*/ 8905142 w 12192000"/>
              <a:gd name="connsiteY35" fmla="*/ 264958 h 4939827"/>
              <a:gd name="connsiteX36" fmla="*/ 8968582 w 12192000"/>
              <a:gd name="connsiteY36" fmla="*/ 262728 h 4939827"/>
              <a:gd name="connsiteX37" fmla="*/ 8972994 w 12192000"/>
              <a:gd name="connsiteY37" fmla="*/ 263284 h 4939827"/>
              <a:gd name="connsiteX38" fmla="*/ 9004605 w 12192000"/>
              <a:gd name="connsiteY38" fmla="*/ 258041 h 4939827"/>
              <a:gd name="connsiteX39" fmla="*/ 9016165 w 12192000"/>
              <a:gd name="connsiteY39" fmla="*/ 261258 h 4939827"/>
              <a:gd name="connsiteX40" fmla="*/ 9043297 w 12192000"/>
              <a:gd name="connsiteY40" fmla="*/ 281547 h 4939827"/>
              <a:gd name="connsiteX41" fmla="*/ 9048315 w 12192000"/>
              <a:gd name="connsiteY41" fmla="*/ 279264 h 4939827"/>
              <a:gd name="connsiteX42" fmla="*/ 9054706 w 12192000"/>
              <a:gd name="connsiteY42" fmla="*/ 278538 h 4939827"/>
              <a:gd name="connsiteX43" fmla="*/ 9070919 w 12192000"/>
              <a:gd name="connsiteY43" fmla="*/ 281810 h 4939827"/>
              <a:gd name="connsiteX44" fmla="*/ 9076813 w 12192000"/>
              <a:gd name="connsiteY44" fmla="*/ 283909 h 4939827"/>
              <a:gd name="connsiteX45" fmla="*/ 9085871 w 12192000"/>
              <a:gd name="connsiteY45" fmla="*/ 285133 h 4939827"/>
              <a:gd name="connsiteX46" fmla="*/ 9086159 w 12192000"/>
              <a:gd name="connsiteY46" fmla="*/ 284887 h 4939827"/>
              <a:gd name="connsiteX47" fmla="*/ 9134606 w 12192000"/>
              <a:gd name="connsiteY47" fmla="*/ 288168 h 4939827"/>
              <a:gd name="connsiteX48" fmla="*/ 9195590 w 12192000"/>
              <a:gd name="connsiteY48" fmla="*/ 279568 h 4939827"/>
              <a:gd name="connsiteX49" fmla="*/ 9219336 w 12192000"/>
              <a:gd name="connsiteY49" fmla="*/ 278133 h 4939827"/>
              <a:gd name="connsiteX50" fmla="*/ 9232362 w 12192000"/>
              <a:gd name="connsiteY50" fmla="*/ 275894 h 4939827"/>
              <a:gd name="connsiteX51" fmla="*/ 9233396 w 12192000"/>
              <a:gd name="connsiteY51" fmla="*/ 274803 h 4939827"/>
              <a:gd name="connsiteX52" fmla="*/ 9256213 w 12192000"/>
              <a:gd name="connsiteY52" fmla="*/ 281576 h 4939827"/>
              <a:gd name="connsiteX53" fmla="*/ 9371484 w 12192000"/>
              <a:gd name="connsiteY53" fmla="*/ 329634 h 4939827"/>
              <a:gd name="connsiteX54" fmla="*/ 9404829 w 12192000"/>
              <a:gd name="connsiteY54" fmla="*/ 339038 h 4939827"/>
              <a:gd name="connsiteX55" fmla="*/ 9427021 w 12192000"/>
              <a:gd name="connsiteY55" fmla="*/ 358784 h 4939827"/>
              <a:gd name="connsiteX56" fmla="*/ 9670844 w 12192000"/>
              <a:gd name="connsiteY56" fmla="*/ 405128 h 4939827"/>
              <a:gd name="connsiteX57" fmla="*/ 9816083 w 12192000"/>
              <a:gd name="connsiteY57" fmla="*/ 416573 h 4939827"/>
              <a:gd name="connsiteX58" fmla="*/ 9936741 w 12192000"/>
              <a:gd name="connsiteY58" fmla="*/ 437044 h 4939827"/>
              <a:gd name="connsiteX59" fmla="*/ 10050093 w 12192000"/>
              <a:gd name="connsiteY59" fmla="*/ 443783 h 4939827"/>
              <a:gd name="connsiteX60" fmla="*/ 10130090 w 12192000"/>
              <a:gd name="connsiteY60" fmla="*/ 459520 h 4939827"/>
              <a:gd name="connsiteX61" fmla="*/ 10173456 w 12192000"/>
              <a:gd name="connsiteY61" fmla="*/ 457749 h 4939827"/>
              <a:gd name="connsiteX62" fmla="*/ 10218232 w 12192000"/>
              <a:gd name="connsiteY62" fmla="*/ 459820 h 4939827"/>
              <a:gd name="connsiteX63" fmla="*/ 10354176 w 12192000"/>
              <a:gd name="connsiteY63" fmla="*/ 471377 h 4939827"/>
              <a:gd name="connsiteX64" fmla="*/ 10430681 w 12192000"/>
              <a:gd name="connsiteY64" fmla="*/ 481226 h 4939827"/>
              <a:gd name="connsiteX65" fmla="*/ 10478169 w 12192000"/>
              <a:gd name="connsiteY65" fmla="*/ 481774 h 4939827"/>
              <a:gd name="connsiteX66" fmla="*/ 10540907 w 12192000"/>
              <a:gd name="connsiteY66" fmla="*/ 485607 h 4939827"/>
              <a:gd name="connsiteX67" fmla="*/ 10614941 w 12192000"/>
              <a:gd name="connsiteY67" fmla="*/ 487592 h 4939827"/>
              <a:gd name="connsiteX68" fmla="*/ 10674098 w 12192000"/>
              <a:gd name="connsiteY68" fmla="*/ 521656 h 4939827"/>
              <a:gd name="connsiteX69" fmla="*/ 10874834 w 12192000"/>
              <a:gd name="connsiteY69" fmla="*/ 574867 h 4939827"/>
              <a:gd name="connsiteX70" fmla="*/ 10944981 w 12192000"/>
              <a:gd name="connsiteY70" fmla="*/ 615042 h 4939827"/>
              <a:gd name="connsiteX71" fmla="*/ 11006376 w 12192000"/>
              <a:gd name="connsiteY71" fmla="*/ 645957 h 4939827"/>
              <a:gd name="connsiteX72" fmla="*/ 11076308 w 12192000"/>
              <a:gd name="connsiteY72" fmla="*/ 675698 h 4939827"/>
              <a:gd name="connsiteX73" fmla="*/ 11148789 w 12192000"/>
              <a:gd name="connsiteY73" fmla="*/ 685041 h 4939827"/>
              <a:gd name="connsiteX74" fmla="*/ 11249129 w 12192000"/>
              <a:gd name="connsiteY74" fmla="*/ 684218 h 4939827"/>
              <a:gd name="connsiteX75" fmla="*/ 11299915 w 12192000"/>
              <a:gd name="connsiteY75" fmla="*/ 692177 h 4939827"/>
              <a:gd name="connsiteX76" fmla="*/ 11386973 w 12192000"/>
              <a:gd name="connsiteY76" fmla="*/ 708209 h 4939827"/>
              <a:gd name="connsiteX77" fmla="*/ 11500105 w 12192000"/>
              <a:gd name="connsiteY77" fmla="*/ 735014 h 4939827"/>
              <a:gd name="connsiteX78" fmla="*/ 11621735 w 12192000"/>
              <a:gd name="connsiteY78" fmla="*/ 789584 h 4939827"/>
              <a:gd name="connsiteX79" fmla="*/ 11691200 w 12192000"/>
              <a:gd name="connsiteY79" fmla="*/ 867902 h 4939827"/>
              <a:gd name="connsiteX80" fmla="*/ 11819427 w 12192000"/>
              <a:gd name="connsiteY80" fmla="*/ 911634 h 4939827"/>
              <a:gd name="connsiteX81" fmla="*/ 11969720 w 12192000"/>
              <a:gd name="connsiteY81" fmla="*/ 964737 h 4939827"/>
              <a:gd name="connsiteX82" fmla="*/ 12055766 w 12192000"/>
              <a:gd name="connsiteY82" fmla="*/ 991268 h 4939827"/>
              <a:gd name="connsiteX83" fmla="*/ 12171539 w 12192000"/>
              <a:gd name="connsiteY83" fmla="*/ 995427 h 4939827"/>
              <a:gd name="connsiteX84" fmla="*/ 12187831 w 12192000"/>
              <a:gd name="connsiteY84" fmla="*/ 996580 h 4939827"/>
              <a:gd name="connsiteX85" fmla="*/ 12192000 w 12192000"/>
              <a:gd name="connsiteY85" fmla="*/ 996726 h 4939827"/>
              <a:gd name="connsiteX86" fmla="*/ 12192000 w 12192000"/>
              <a:gd name="connsiteY86" fmla="*/ 4939827 h 4939827"/>
              <a:gd name="connsiteX87" fmla="*/ 0 w 12192000"/>
              <a:gd name="connsiteY87" fmla="*/ 4939827 h 4939827"/>
              <a:gd name="connsiteX88" fmla="*/ 0 w 12192000"/>
              <a:gd name="connsiteY88" fmla="*/ 512043 h 4939827"/>
              <a:gd name="connsiteX89" fmla="*/ 7381 w 12192000"/>
              <a:gd name="connsiteY89" fmla="*/ 512580 h 4939827"/>
              <a:gd name="connsiteX90" fmla="*/ 100029 w 12192000"/>
              <a:gd name="connsiteY90" fmla="*/ 504758 h 4939827"/>
              <a:gd name="connsiteX91" fmla="*/ 155244 w 12192000"/>
              <a:gd name="connsiteY91" fmla="*/ 525130 h 4939827"/>
              <a:gd name="connsiteX92" fmla="*/ 254366 w 12192000"/>
              <a:gd name="connsiteY92" fmla="*/ 534449 h 4939827"/>
              <a:gd name="connsiteX93" fmla="*/ 447292 w 12192000"/>
              <a:gd name="connsiteY93" fmla="*/ 542725 h 4939827"/>
              <a:gd name="connsiteX94" fmla="*/ 628105 w 12192000"/>
              <a:gd name="connsiteY94" fmla="*/ 547853 h 4939827"/>
              <a:gd name="connsiteX95" fmla="*/ 783146 w 12192000"/>
              <a:gd name="connsiteY95" fmla="*/ 591799 h 4939827"/>
              <a:gd name="connsiteX96" fmla="*/ 1043676 w 12192000"/>
              <a:gd name="connsiteY96" fmla="*/ 591887 h 4939827"/>
              <a:gd name="connsiteX97" fmla="*/ 1281816 w 12192000"/>
              <a:gd name="connsiteY97" fmla="*/ 520946 h 4939827"/>
              <a:gd name="connsiteX98" fmla="*/ 1486347 w 12192000"/>
              <a:gd name="connsiteY98" fmla="*/ 487310 h 4939827"/>
              <a:gd name="connsiteX99" fmla="*/ 1568079 w 12192000"/>
              <a:gd name="connsiteY99" fmla="*/ 462531 h 4939827"/>
              <a:gd name="connsiteX100" fmla="*/ 1622516 w 12192000"/>
              <a:gd name="connsiteY100" fmla="*/ 466058 h 4939827"/>
              <a:gd name="connsiteX101" fmla="*/ 1655457 w 12192000"/>
              <a:gd name="connsiteY101" fmla="*/ 465359 h 4939827"/>
              <a:gd name="connsiteX102" fmla="*/ 1717454 w 12192000"/>
              <a:gd name="connsiteY102" fmla="*/ 417203 h 4939827"/>
              <a:gd name="connsiteX103" fmla="*/ 1913794 w 12192000"/>
              <a:gd name="connsiteY103" fmla="*/ 365255 h 4939827"/>
              <a:gd name="connsiteX104" fmla="*/ 2129762 w 12192000"/>
              <a:gd name="connsiteY104" fmla="*/ 367832 h 4939827"/>
              <a:gd name="connsiteX105" fmla="*/ 2376970 w 12192000"/>
              <a:gd name="connsiteY105" fmla="*/ 350129 h 4939827"/>
              <a:gd name="connsiteX106" fmla="*/ 2480155 w 12192000"/>
              <a:gd name="connsiteY106" fmla="*/ 359227 h 4939827"/>
              <a:gd name="connsiteX107" fmla="*/ 2586782 w 12192000"/>
              <a:gd name="connsiteY107" fmla="*/ 339352 h 4939827"/>
              <a:gd name="connsiteX108" fmla="*/ 2679617 w 12192000"/>
              <a:gd name="connsiteY108" fmla="*/ 305383 h 4939827"/>
              <a:gd name="connsiteX109" fmla="*/ 2788947 w 12192000"/>
              <a:gd name="connsiteY109" fmla="*/ 250375 h 4939827"/>
              <a:gd name="connsiteX110" fmla="*/ 2965530 w 12192000"/>
              <a:gd name="connsiteY110" fmla="*/ 245958 h 4939827"/>
              <a:gd name="connsiteX111" fmla="*/ 3103677 w 12192000"/>
              <a:gd name="connsiteY111" fmla="*/ 209527 h 4939827"/>
              <a:gd name="connsiteX112" fmla="*/ 3126759 w 12192000"/>
              <a:gd name="connsiteY112" fmla="*/ 211226 h 4939827"/>
              <a:gd name="connsiteX113" fmla="*/ 3164020 w 12192000"/>
              <a:gd name="connsiteY113" fmla="*/ 212779 h 4939827"/>
              <a:gd name="connsiteX114" fmla="*/ 3285019 w 12192000"/>
              <a:gd name="connsiteY114" fmla="*/ 220535 h 4939827"/>
              <a:gd name="connsiteX115" fmla="*/ 3365154 w 12192000"/>
              <a:gd name="connsiteY115" fmla="*/ 226416 h 4939827"/>
              <a:gd name="connsiteX116" fmla="*/ 3367507 w 12192000"/>
              <a:gd name="connsiteY116" fmla="*/ 225416 h 4939827"/>
              <a:gd name="connsiteX117" fmla="*/ 3387567 w 12192000"/>
              <a:gd name="connsiteY117" fmla="*/ 227103 h 4939827"/>
              <a:gd name="connsiteX118" fmla="*/ 3498001 w 12192000"/>
              <a:gd name="connsiteY118" fmla="*/ 231941 h 4939827"/>
              <a:gd name="connsiteX119" fmla="*/ 3561557 w 12192000"/>
              <a:gd name="connsiteY119" fmla="*/ 228095 h 4939827"/>
              <a:gd name="connsiteX120" fmla="*/ 3611920 w 12192000"/>
              <a:gd name="connsiteY120" fmla="*/ 218094 h 4939827"/>
              <a:gd name="connsiteX121" fmla="*/ 3620528 w 12192000"/>
              <a:gd name="connsiteY121" fmla="*/ 218788 h 4939827"/>
              <a:gd name="connsiteX122" fmla="*/ 3620766 w 12192000"/>
              <a:gd name="connsiteY122" fmla="*/ 218511 h 4939827"/>
              <a:gd name="connsiteX123" fmla="*/ 3629977 w 12192000"/>
              <a:gd name="connsiteY123" fmla="*/ 218664 h 4939827"/>
              <a:gd name="connsiteX124" fmla="*/ 3636217 w 12192000"/>
              <a:gd name="connsiteY124" fmla="*/ 220048 h 4939827"/>
              <a:gd name="connsiteX125" fmla="*/ 3709484 w 12192000"/>
              <a:gd name="connsiteY125" fmla="*/ 186927 h 4939827"/>
              <a:gd name="connsiteX126" fmla="*/ 3761342 w 12192000"/>
              <a:gd name="connsiteY126" fmla="*/ 177474 h 4939827"/>
              <a:gd name="connsiteX127" fmla="*/ 3799748 w 12192000"/>
              <a:gd name="connsiteY127" fmla="*/ 167154 h 4939827"/>
              <a:gd name="connsiteX128" fmla="*/ 3922756 w 12192000"/>
              <a:gd name="connsiteY128" fmla="*/ 194044 h 4939827"/>
              <a:gd name="connsiteX129" fmla="*/ 4028476 w 12192000"/>
              <a:gd name="connsiteY129" fmla="*/ 223679 h 4939827"/>
              <a:gd name="connsiteX130" fmla="*/ 4191582 w 12192000"/>
              <a:gd name="connsiteY130" fmla="*/ 238952 h 4939827"/>
              <a:gd name="connsiteX131" fmla="*/ 4251024 w 12192000"/>
              <a:gd name="connsiteY131" fmla="*/ 240874 h 4939827"/>
              <a:gd name="connsiteX132" fmla="*/ 4355275 w 12192000"/>
              <a:gd name="connsiteY132" fmla="*/ 260205 h 4939827"/>
              <a:gd name="connsiteX133" fmla="*/ 4423807 w 12192000"/>
              <a:gd name="connsiteY133" fmla="*/ 270366 h 4939827"/>
              <a:gd name="connsiteX134" fmla="*/ 4558432 w 12192000"/>
              <a:gd name="connsiteY134" fmla="*/ 269194 h 4939827"/>
              <a:gd name="connsiteX135" fmla="*/ 4635061 w 12192000"/>
              <a:gd name="connsiteY135" fmla="*/ 280682 h 4939827"/>
              <a:gd name="connsiteX136" fmla="*/ 4807427 w 12192000"/>
              <a:gd name="connsiteY136" fmla="*/ 276835 h 4939827"/>
              <a:gd name="connsiteX137" fmla="*/ 5028933 w 12192000"/>
              <a:gd name="connsiteY137" fmla="*/ 183887 h 4939827"/>
              <a:gd name="connsiteX138" fmla="*/ 5093642 w 12192000"/>
              <a:gd name="connsiteY138" fmla="*/ 177214 h 4939827"/>
              <a:gd name="connsiteX139" fmla="*/ 5102642 w 12192000"/>
              <a:gd name="connsiteY139" fmla="*/ 186816 h 4939827"/>
              <a:gd name="connsiteX140" fmla="*/ 5193590 w 12192000"/>
              <a:gd name="connsiteY140" fmla="*/ 156458 h 4939827"/>
              <a:gd name="connsiteX141" fmla="*/ 5323922 w 12192000"/>
              <a:gd name="connsiteY141" fmla="*/ 146332 h 4939827"/>
              <a:gd name="connsiteX142" fmla="*/ 5421860 w 12192000"/>
              <a:gd name="connsiteY142" fmla="*/ 167298 h 4939827"/>
              <a:gd name="connsiteX143" fmla="*/ 5476948 w 12192000"/>
              <a:gd name="connsiteY143" fmla="*/ 173249 h 4939827"/>
              <a:gd name="connsiteX144" fmla="*/ 5516842 w 12192000"/>
              <a:gd name="connsiteY144" fmla="*/ 184018 h 4939827"/>
              <a:gd name="connsiteX145" fmla="*/ 5619415 w 12192000"/>
              <a:gd name="connsiteY145" fmla="*/ 176781 h 4939827"/>
              <a:gd name="connsiteX146" fmla="*/ 5789867 w 12192000"/>
              <a:gd name="connsiteY146" fmla="*/ 150304 h 4939827"/>
              <a:gd name="connsiteX147" fmla="*/ 5825953 w 12192000"/>
              <a:gd name="connsiteY147" fmla="*/ 147907 h 4939827"/>
              <a:gd name="connsiteX148" fmla="*/ 5856168 w 12192000"/>
              <a:gd name="connsiteY148" fmla="*/ 158719 h 4939827"/>
              <a:gd name="connsiteX149" fmla="*/ 5862476 w 12192000"/>
              <a:gd name="connsiteY149" fmla="*/ 172447 h 4939827"/>
              <a:gd name="connsiteX150" fmla="*/ 5882195 w 12192000"/>
              <a:gd name="connsiteY150" fmla="*/ 173195 h 4939827"/>
              <a:gd name="connsiteX151" fmla="*/ 5887271 w 12192000"/>
              <a:gd name="connsiteY151" fmla="*/ 176084 h 4939827"/>
              <a:gd name="connsiteX152" fmla="*/ 5921577 w 12192000"/>
              <a:gd name="connsiteY152" fmla="*/ 169858 h 4939827"/>
              <a:gd name="connsiteX153" fmla="*/ 6184207 w 12192000"/>
              <a:gd name="connsiteY153" fmla="*/ 132658 h 4939827"/>
              <a:gd name="connsiteX154" fmla="*/ 6415830 w 12192000"/>
              <a:gd name="connsiteY154" fmla="*/ 136006 h 4939827"/>
              <a:gd name="connsiteX155" fmla="*/ 6756965 w 12192000"/>
              <a:gd name="connsiteY155" fmla="*/ 57636 h 4939827"/>
              <a:gd name="connsiteX156" fmla="*/ 6819400 w 12192000"/>
              <a:gd name="connsiteY156" fmla="*/ 30742 h 4939827"/>
              <a:gd name="connsiteX157" fmla="*/ 6986370 w 12192000"/>
              <a:gd name="connsiteY157" fmla="*/ 12659 h 4939827"/>
              <a:gd name="connsiteX158" fmla="*/ 6989536 w 12192000"/>
              <a:gd name="connsiteY158" fmla="*/ 14528 h 4939827"/>
              <a:gd name="connsiteX159" fmla="*/ 7015933 w 12192000"/>
              <a:gd name="connsiteY159" fmla="*/ 9653 h 4939827"/>
              <a:gd name="connsiteX160" fmla="*/ 7020592 w 12192000"/>
              <a:gd name="connsiteY160" fmla="*/ 1651 h 4939827"/>
              <a:gd name="connsiteX161" fmla="*/ 7025905 w 12192000"/>
              <a:gd name="connsiteY161"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732750 w 12192000"/>
              <a:gd name="connsiteY13" fmla="*/ 145456 h 4939827"/>
              <a:gd name="connsiteX14" fmla="*/ 7785900 w 12192000"/>
              <a:gd name="connsiteY14" fmla="*/ 154493 h 4939827"/>
              <a:gd name="connsiteX15" fmla="*/ 7952584 w 12192000"/>
              <a:gd name="connsiteY15" fmla="*/ 170181 h 4939827"/>
              <a:gd name="connsiteX16" fmla="*/ 8009534 w 12192000"/>
              <a:gd name="connsiteY16" fmla="*/ 176441 h 4939827"/>
              <a:gd name="connsiteX17" fmla="*/ 8058681 w 12192000"/>
              <a:gd name="connsiteY17" fmla="*/ 219431 h 4939827"/>
              <a:gd name="connsiteX18" fmla="*/ 8126175 w 12192000"/>
              <a:gd name="connsiteY18" fmla="*/ 240005 h 4939827"/>
              <a:gd name="connsiteX19" fmla="*/ 8166439 w 12192000"/>
              <a:gd name="connsiteY19" fmla="*/ 252699 h 4939827"/>
              <a:gd name="connsiteX20" fmla="*/ 8281371 w 12192000"/>
              <a:gd name="connsiteY20" fmla="*/ 256875 h 4939827"/>
              <a:gd name="connsiteX21" fmla="*/ 8381609 w 12192000"/>
              <a:gd name="connsiteY21" fmla="*/ 240618 h 4939827"/>
              <a:gd name="connsiteX22" fmla="*/ 8406759 w 12192000"/>
              <a:gd name="connsiteY22" fmla="*/ 232517 h 4939827"/>
              <a:gd name="connsiteX23" fmla="*/ 8426506 w 12192000"/>
              <a:gd name="connsiteY23" fmla="*/ 241842 h 4939827"/>
              <a:gd name="connsiteX24" fmla="*/ 8427949 w 12192000"/>
              <a:gd name="connsiteY24" fmla="*/ 240981 h 4939827"/>
              <a:gd name="connsiteX25" fmla="*/ 8441468 w 12192000"/>
              <a:gd name="connsiteY25" fmla="*/ 241157 h 4939827"/>
              <a:gd name="connsiteX26" fmla="*/ 8565757 w 12192000"/>
              <a:gd name="connsiteY26" fmla="*/ 255317 h 4939827"/>
              <a:gd name="connsiteX27" fmla="*/ 8573171 w 12192000"/>
              <a:gd name="connsiteY27" fmla="*/ 258426 h 4939827"/>
              <a:gd name="connsiteX28" fmla="*/ 8573548 w 12192000"/>
              <a:gd name="connsiteY28" fmla="*/ 258241 h 4939827"/>
              <a:gd name="connsiteX29" fmla="*/ 8581827 w 12192000"/>
              <a:gd name="connsiteY29" fmla="*/ 261028 h 4939827"/>
              <a:gd name="connsiteX30" fmla="*/ 8586687 w 12192000"/>
              <a:gd name="connsiteY30" fmla="*/ 264089 h 4939827"/>
              <a:gd name="connsiteX31" fmla="*/ 8601067 w 12192000"/>
              <a:gd name="connsiteY31" fmla="*/ 270114 h 4939827"/>
              <a:gd name="connsiteX32" fmla="*/ 8672650 w 12192000"/>
              <a:gd name="connsiteY32" fmla="*/ 254821 h 4939827"/>
              <a:gd name="connsiteX33" fmla="*/ 8785543 w 12192000"/>
              <a:gd name="connsiteY33" fmla="*/ 263406 h 4939827"/>
              <a:gd name="connsiteX34" fmla="*/ 8830588 w 12192000"/>
              <a:gd name="connsiteY34" fmla="*/ 265483 h 4939827"/>
              <a:gd name="connsiteX35" fmla="*/ 8905142 w 12192000"/>
              <a:gd name="connsiteY35" fmla="*/ 264958 h 4939827"/>
              <a:gd name="connsiteX36" fmla="*/ 8968582 w 12192000"/>
              <a:gd name="connsiteY36" fmla="*/ 262728 h 4939827"/>
              <a:gd name="connsiteX37" fmla="*/ 8972994 w 12192000"/>
              <a:gd name="connsiteY37" fmla="*/ 263284 h 4939827"/>
              <a:gd name="connsiteX38" fmla="*/ 9004605 w 12192000"/>
              <a:gd name="connsiteY38" fmla="*/ 258041 h 4939827"/>
              <a:gd name="connsiteX39" fmla="*/ 9016165 w 12192000"/>
              <a:gd name="connsiteY39" fmla="*/ 261258 h 4939827"/>
              <a:gd name="connsiteX40" fmla="*/ 9043297 w 12192000"/>
              <a:gd name="connsiteY40" fmla="*/ 281547 h 4939827"/>
              <a:gd name="connsiteX41" fmla="*/ 9048315 w 12192000"/>
              <a:gd name="connsiteY41" fmla="*/ 279264 h 4939827"/>
              <a:gd name="connsiteX42" fmla="*/ 9054706 w 12192000"/>
              <a:gd name="connsiteY42" fmla="*/ 278538 h 4939827"/>
              <a:gd name="connsiteX43" fmla="*/ 9070919 w 12192000"/>
              <a:gd name="connsiteY43" fmla="*/ 281810 h 4939827"/>
              <a:gd name="connsiteX44" fmla="*/ 9076813 w 12192000"/>
              <a:gd name="connsiteY44" fmla="*/ 283909 h 4939827"/>
              <a:gd name="connsiteX45" fmla="*/ 9085871 w 12192000"/>
              <a:gd name="connsiteY45" fmla="*/ 285133 h 4939827"/>
              <a:gd name="connsiteX46" fmla="*/ 9086159 w 12192000"/>
              <a:gd name="connsiteY46" fmla="*/ 284887 h 4939827"/>
              <a:gd name="connsiteX47" fmla="*/ 9134606 w 12192000"/>
              <a:gd name="connsiteY47" fmla="*/ 288168 h 4939827"/>
              <a:gd name="connsiteX48" fmla="*/ 9195590 w 12192000"/>
              <a:gd name="connsiteY48" fmla="*/ 279568 h 4939827"/>
              <a:gd name="connsiteX49" fmla="*/ 9219336 w 12192000"/>
              <a:gd name="connsiteY49" fmla="*/ 278133 h 4939827"/>
              <a:gd name="connsiteX50" fmla="*/ 9232362 w 12192000"/>
              <a:gd name="connsiteY50" fmla="*/ 275894 h 4939827"/>
              <a:gd name="connsiteX51" fmla="*/ 9233396 w 12192000"/>
              <a:gd name="connsiteY51" fmla="*/ 274803 h 4939827"/>
              <a:gd name="connsiteX52" fmla="*/ 9256213 w 12192000"/>
              <a:gd name="connsiteY52" fmla="*/ 281576 h 4939827"/>
              <a:gd name="connsiteX53" fmla="*/ 9371484 w 12192000"/>
              <a:gd name="connsiteY53" fmla="*/ 329634 h 4939827"/>
              <a:gd name="connsiteX54" fmla="*/ 9404829 w 12192000"/>
              <a:gd name="connsiteY54" fmla="*/ 339038 h 4939827"/>
              <a:gd name="connsiteX55" fmla="*/ 9427021 w 12192000"/>
              <a:gd name="connsiteY55" fmla="*/ 358784 h 4939827"/>
              <a:gd name="connsiteX56" fmla="*/ 9670844 w 12192000"/>
              <a:gd name="connsiteY56" fmla="*/ 405128 h 4939827"/>
              <a:gd name="connsiteX57" fmla="*/ 9816083 w 12192000"/>
              <a:gd name="connsiteY57" fmla="*/ 416573 h 4939827"/>
              <a:gd name="connsiteX58" fmla="*/ 9936741 w 12192000"/>
              <a:gd name="connsiteY58" fmla="*/ 437044 h 4939827"/>
              <a:gd name="connsiteX59" fmla="*/ 10050093 w 12192000"/>
              <a:gd name="connsiteY59" fmla="*/ 443783 h 4939827"/>
              <a:gd name="connsiteX60" fmla="*/ 10130090 w 12192000"/>
              <a:gd name="connsiteY60" fmla="*/ 459520 h 4939827"/>
              <a:gd name="connsiteX61" fmla="*/ 10173456 w 12192000"/>
              <a:gd name="connsiteY61" fmla="*/ 457749 h 4939827"/>
              <a:gd name="connsiteX62" fmla="*/ 10218232 w 12192000"/>
              <a:gd name="connsiteY62" fmla="*/ 459820 h 4939827"/>
              <a:gd name="connsiteX63" fmla="*/ 10354176 w 12192000"/>
              <a:gd name="connsiteY63" fmla="*/ 471377 h 4939827"/>
              <a:gd name="connsiteX64" fmla="*/ 10430681 w 12192000"/>
              <a:gd name="connsiteY64" fmla="*/ 481226 h 4939827"/>
              <a:gd name="connsiteX65" fmla="*/ 10478169 w 12192000"/>
              <a:gd name="connsiteY65" fmla="*/ 481774 h 4939827"/>
              <a:gd name="connsiteX66" fmla="*/ 10540907 w 12192000"/>
              <a:gd name="connsiteY66" fmla="*/ 485607 h 4939827"/>
              <a:gd name="connsiteX67" fmla="*/ 10614941 w 12192000"/>
              <a:gd name="connsiteY67" fmla="*/ 487592 h 4939827"/>
              <a:gd name="connsiteX68" fmla="*/ 10674098 w 12192000"/>
              <a:gd name="connsiteY68" fmla="*/ 521656 h 4939827"/>
              <a:gd name="connsiteX69" fmla="*/ 10874834 w 12192000"/>
              <a:gd name="connsiteY69" fmla="*/ 574867 h 4939827"/>
              <a:gd name="connsiteX70" fmla="*/ 10944981 w 12192000"/>
              <a:gd name="connsiteY70" fmla="*/ 615042 h 4939827"/>
              <a:gd name="connsiteX71" fmla="*/ 11006376 w 12192000"/>
              <a:gd name="connsiteY71" fmla="*/ 645957 h 4939827"/>
              <a:gd name="connsiteX72" fmla="*/ 11076308 w 12192000"/>
              <a:gd name="connsiteY72" fmla="*/ 675698 h 4939827"/>
              <a:gd name="connsiteX73" fmla="*/ 11148789 w 12192000"/>
              <a:gd name="connsiteY73" fmla="*/ 685041 h 4939827"/>
              <a:gd name="connsiteX74" fmla="*/ 11249129 w 12192000"/>
              <a:gd name="connsiteY74" fmla="*/ 684218 h 4939827"/>
              <a:gd name="connsiteX75" fmla="*/ 11299915 w 12192000"/>
              <a:gd name="connsiteY75" fmla="*/ 692177 h 4939827"/>
              <a:gd name="connsiteX76" fmla="*/ 11386973 w 12192000"/>
              <a:gd name="connsiteY76" fmla="*/ 708209 h 4939827"/>
              <a:gd name="connsiteX77" fmla="*/ 11500105 w 12192000"/>
              <a:gd name="connsiteY77" fmla="*/ 735014 h 4939827"/>
              <a:gd name="connsiteX78" fmla="*/ 11621735 w 12192000"/>
              <a:gd name="connsiteY78" fmla="*/ 789584 h 4939827"/>
              <a:gd name="connsiteX79" fmla="*/ 11691200 w 12192000"/>
              <a:gd name="connsiteY79" fmla="*/ 867902 h 4939827"/>
              <a:gd name="connsiteX80" fmla="*/ 11819427 w 12192000"/>
              <a:gd name="connsiteY80" fmla="*/ 911634 h 4939827"/>
              <a:gd name="connsiteX81" fmla="*/ 11969720 w 12192000"/>
              <a:gd name="connsiteY81" fmla="*/ 964737 h 4939827"/>
              <a:gd name="connsiteX82" fmla="*/ 12055766 w 12192000"/>
              <a:gd name="connsiteY82" fmla="*/ 991268 h 4939827"/>
              <a:gd name="connsiteX83" fmla="*/ 12171539 w 12192000"/>
              <a:gd name="connsiteY83" fmla="*/ 995427 h 4939827"/>
              <a:gd name="connsiteX84" fmla="*/ 12187831 w 12192000"/>
              <a:gd name="connsiteY84" fmla="*/ 996580 h 4939827"/>
              <a:gd name="connsiteX85" fmla="*/ 12192000 w 12192000"/>
              <a:gd name="connsiteY85" fmla="*/ 996726 h 4939827"/>
              <a:gd name="connsiteX86" fmla="*/ 12192000 w 12192000"/>
              <a:gd name="connsiteY86" fmla="*/ 4939827 h 4939827"/>
              <a:gd name="connsiteX87" fmla="*/ 0 w 12192000"/>
              <a:gd name="connsiteY87" fmla="*/ 4939827 h 4939827"/>
              <a:gd name="connsiteX88" fmla="*/ 0 w 12192000"/>
              <a:gd name="connsiteY88" fmla="*/ 512043 h 4939827"/>
              <a:gd name="connsiteX89" fmla="*/ 7381 w 12192000"/>
              <a:gd name="connsiteY89" fmla="*/ 512580 h 4939827"/>
              <a:gd name="connsiteX90" fmla="*/ 100029 w 12192000"/>
              <a:gd name="connsiteY90" fmla="*/ 504758 h 4939827"/>
              <a:gd name="connsiteX91" fmla="*/ 155244 w 12192000"/>
              <a:gd name="connsiteY91" fmla="*/ 525130 h 4939827"/>
              <a:gd name="connsiteX92" fmla="*/ 254366 w 12192000"/>
              <a:gd name="connsiteY92" fmla="*/ 534449 h 4939827"/>
              <a:gd name="connsiteX93" fmla="*/ 447292 w 12192000"/>
              <a:gd name="connsiteY93" fmla="*/ 542725 h 4939827"/>
              <a:gd name="connsiteX94" fmla="*/ 628105 w 12192000"/>
              <a:gd name="connsiteY94" fmla="*/ 547853 h 4939827"/>
              <a:gd name="connsiteX95" fmla="*/ 783146 w 12192000"/>
              <a:gd name="connsiteY95" fmla="*/ 591799 h 4939827"/>
              <a:gd name="connsiteX96" fmla="*/ 1043676 w 12192000"/>
              <a:gd name="connsiteY96" fmla="*/ 591887 h 4939827"/>
              <a:gd name="connsiteX97" fmla="*/ 1281816 w 12192000"/>
              <a:gd name="connsiteY97" fmla="*/ 520946 h 4939827"/>
              <a:gd name="connsiteX98" fmla="*/ 1486347 w 12192000"/>
              <a:gd name="connsiteY98" fmla="*/ 487310 h 4939827"/>
              <a:gd name="connsiteX99" fmla="*/ 1568079 w 12192000"/>
              <a:gd name="connsiteY99" fmla="*/ 462531 h 4939827"/>
              <a:gd name="connsiteX100" fmla="*/ 1622516 w 12192000"/>
              <a:gd name="connsiteY100" fmla="*/ 466058 h 4939827"/>
              <a:gd name="connsiteX101" fmla="*/ 1655457 w 12192000"/>
              <a:gd name="connsiteY101" fmla="*/ 465359 h 4939827"/>
              <a:gd name="connsiteX102" fmla="*/ 1717454 w 12192000"/>
              <a:gd name="connsiteY102" fmla="*/ 417203 h 4939827"/>
              <a:gd name="connsiteX103" fmla="*/ 1913794 w 12192000"/>
              <a:gd name="connsiteY103" fmla="*/ 365255 h 4939827"/>
              <a:gd name="connsiteX104" fmla="*/ 2129762 w 12192000"/>
              <a:gd name="connsiteY104" fmla="*/ 367832 h 4939827"/>
              <a:gd name="connsiteX105" fmla="*/ 2376970 w 12192000"/>
              <a:gd name="connsiteY105" fmla="*/ 350129 h 4939827"/>
              <a:gd name="connsiteX106" fmla="*/ 2480155 w 12192000"/>
              <a:gd name="connsiteY106" fmla="*/ 359227 h 4939827"/>
              <a:gd name="connsiteX107" fmla="*/ 2586782 w 12192000"/>
              <a:gd name="connsiteY107" fmla="*/ 339352 h 4939827"/>
              <a:gd name="connsiteX108" fmla="*/ 2679617 w 12192000"/>
              <a:gd name="connsiteY108" fmla="*/ 305383 h 4939827"/>
              <a:gd name="connsiteX109" fmla="*/ 2788947 w 12192000"/>
              <a:gd name="connsiteY109" fmla="*/ 250375 h 4939827"/>
              <a:gd name="connsiteX110" fmla="*/ 2965530 w 12192000"/>
              <a:gd name="connsiteY110" fmla="*/ 245958 h 4939827"/>
              <a:gd name="connsiteX111" fmla="*/ 3103677 w 12192000"/>
              <a:gd name="connsiteY111" fmla="*/ 209527 h 4939827"/>
              <a:gd name="connsiteX112" fmla="*/ 3126759 w 12192000"/>
              <a:gd name="connsiteY112" fmla="*/ 211226 h 4939827"/>
              <a:gd name="connsiteX113" fmla="*/ 3164020 w 12192000"/>
              <a:gd name="connsiteY113" fmla="*/ 212779 h 4939827"/>
              <a:gd name="connsiteX114" fmla="*/ 3285019 w 12192000"/>
              <a:gd name="connsiteY114" fmla="*/ 220535 h 4939827"/>
              <a:gd name="connsiteX115" fmla="*/ 3365154 w 12192000"/>
              <a:gd name="connsiteY115" fmla="*/ 226416 h 4939827"/>
              <a:gd name="connsiteX116" fmla="*/ 3367507 w 12192000"/>
              <a:gd name="connsiteY116" fmla="*/ 225416 h 4939827"/>
              <a:gd name="connsiteX117" fmla="*/ 3387567 w 12192000"/>
              <a:gd name="connsiteY117" fmla="*/ 227103 h 4939827"/>
              <a:gd name="connsiteX118" fmla="*/ 3498001 w 12192000"/>
              <a:gd name="connsiteY118" fmla="*/ 231941 h 4939827"/>
              <a:gd name="connsiteX119" fmla="*/ 3561557 w 12192000"/>
              <a:gd name="connsiteY119" fmla="*/ 228095 h 4939827"/>
              <a:gd name="connsiteX120" fmla="*/ 3611920 w 12192000"/>
              <a:gd name="connsiteY120" fmla="*/ 218094 h 4939827"/>
              <a:gd name="connsiteX121" fmla="*/ 3620528 w 12192000"/>
              <a:gd name="connsiteY121" fmla="*/ 218788 h 4939827"/>
              <a:gd name="connsiteX122" fmla="*/ 3620766 w 12192000"/>
              <a:gd name="connsiteY122" fmla="*/ 218511 h 4939827"/>
              <a:gd name="connsiteX123" fmla="*/ 3629977 w 12192000"/>
              <a:gd name="connsiteY123" fmla="*/ 218664 h 4939827"/>
              <a:gd name="connsiteX124" fmla="*/ 3636217 w 12192000"/>
              <a:gd name="connsiteY124" fmla="*/ 220048 h 4939827"/>
              <a:gd name="connsiteX125" fmla="*/ 3709484 w 12192000"/>
              <a:gd name="connsiteY125" fmla="*/ 186927 h 4939827"/>
              <a:gd name="connsiteX126" fmla="*/ 3761342 w 12192000"/>
              <a:gd name="connsiteY126" fmla="*/ 177474 h 4939827"/>
              <a:gd name="connsiteX127" fmla="*/ 3799748 w 12192000"/>
              <a:gd name="connsiteY127" fmla="*/ 167154 h 4939827"/>
              <a:gd name="connsiteX128" fmla="*/ 3922756 w 12192000"/>
              <a:gd name="connsiteY128" fmla="*/ 194044 h 4939827"/>
              <a:gd name="connsiteX129" fmla="*/ 4028476 w 12192000"/>
              <a:gd name="connsiteY129" fmla="*/ 223679 h 4939827"/>
              <a:gd name="connsiteX130" fmla="*/ 4191582 w 12192000"/>
              <a:gd name="connsiteY130" fmla="*/ 238952 h 4939827"/>
              <a:gd name="connsiteX131" fmla="*/ 4251024 w 12192000"/>
              <a:gd name="connsiteY131" fmla="*/ 240874 h 4939827"/>
              <a:gd name="connsiteX132" fmla="*/ 4355275 w 12192000"/>
              <a:gd name="connsiteY132" fmla="*/ 260205 h 4939827"/>
              <a:gd name="connsiteX133" fmla="*/ 4423807 w 12192000"/>
              <a:gd name="connsiteY133" fmla="*/ 270366 h 4939827"/>
              <a:gd name="connsiteX134" fmla="*/ 4558432 w 12192000"/>
              <a:gd name="connsiteY134" fmla="*/ 269194 h 4939827"/>
              <a:gd name="connsiteX135" fmla="*/ 4635061 w 12192000"/>
              <a:gd name="connsiteY135" fmla="*/ 280682 h 4939827"/>
              <a:gd name="connsiteX136" fmla="*/ 4807427 w 12192000"/>
              <a:gd name="connsiteY136" fmla="*/ 276835 h 4939827"/>
              <a:gd name="connsiteX137" fmla="*/ 5028933 w 12192000"/>
              <a:gd name="connsiteY137" fmla="*/ 183887 h 4939827"/>
              <a:gd name="connsiteX138" fmla="*/ 5093642 w 12192000"/>
              <a:gd name="connsiteY138" fmla="*/ 177214 h 4939827"/>
              <a:gd name="connsiteX139" fmla="*/ 5102642 w 12192000"/>
              <a:gd name="connsiteY139" fmla="*/ 186816 h 4939827"/>
              <a:gd name="connsiteX140" fmla="*/ 5193590 w 12192000"/>
              <a:gd name="connsiteY140" fmla="*/ 156458 h 4939827"/>
              <a:gd name="connsiteX141" fmla="*/ 5323922 w 12192000"/>
              <a:gd name="connsiteY141" fmla="*/ 146332 h 4939827"/>
              <a:gd name="connsiteX142" fmla="*/ 5421860 w 12192000"/>
              <a:gd name="connsiteY142" fmla="*/ 167298 h 4939827"/>
              <a:gd name="connsiteX143" fmla="*/ 5476948 w 12192000"/>
              <a:gd name="connsiteY143" fmla="*/ 173249 h 4939827"/>
              <a:gd name="connsiteX144" fmla="*/ 5516842 w 12192000"/>
              <a:gd name="connsiteY144" fmla="*/ 184018 h 4939827"/>
              <a:gd name="connsiteX145" fmla="*/ 5619415 w 12192000"/>
              <a:gd name="connsiteY145" fmla="*/ 176781 h 4939827"/>
              <a:gd name="connsiteX146" fmla="*/ 5789867 w 12192000"/>
              <a:gd name="connsiteY146" fmla="*/ 150304 h 4939827"/>
              <a:gd name="connsiteX147" fmla="*/ 5825953 w 12192000"/>
              <a:gd name="connsiteY147" fmla="*/ 147907 h 4939827"/>
              <a:gd name="connsiteX148" fmla="*/ 5856168 w 12192000"/>
              <a:gd name="connsiteY148" fmla="*/ 158719 h 4939827"/>
              <a:gd name="connsiteX149" fmla="*/ 5862476 w 12192000"/>
              <a:gd name="connsiteY149" fmla="*/ 172447 h 4939827"/>
              <a:gd name="connsiteX150" fmla="*/ 5882195 w 12192000"/>
              <a:gd name="connsiteY150" fmla="*/ 173195 h 4939827"/>
              <a:gd name="connsiteX151" fmla="*/ 5887271 w 12192000"/>
              <a:gd name="connsiteY151" fmla="*/ 176084 h 4939827"/>
              <a:gd name="connsiteX152" fmla="*/ 5921577 w 12192000"/>
              <a:gd name="connsiteY152" fmla="*/ 169858 h 4939827"/>
              <a:gd name="connsiteX153" fmla="*/ 6184207 w 12192000"/>
              <a:gd name="connsiteY153" fmla="*/ 132658 h 4939827"/>
              <a:gd name="connsiteX154" fmla="*/ 6415830 w 12192000"/>
              <a:gd name="connsiteY154" fmla="*/ 136006 h 4939827"/>
              <a:gd name="connsiteX155" fmla="*/ 6756965 w 12192000"/>
              <a:gd name="connsiteY155" fmla="*/ 57636 h 4939827"/>
              <a:gd name="connsiteX156" fmla="*/ 6819400 w 12192000"/>
              <a:gd name="connsiteY156" fmla="*/ 30742 h 4939827"/>
              <a:gd name="connsiteX157" fmla="*/ 6986370 w 12192000"/>
              <a:gd name="connsiteY157" fmla="*/ 12659 h 4939827"/>
              <a:gd name="connsiteX158" fmla="*/ 6989536 w 12192000"/>
              <a:gd name="connsiteY158" fmla="*/ 14528 h 4939827"/>
              <a:gd name="connsiteX159" fmla="*/ 7015933 w 12192000"/>
              <a:gd name="connsiteY159" fmla="*/ 9653 h 4939827"/>
              <a:gd name="connsiteX160" fmla="*/ 7020592 w 12192000"/>
              <a:gd name="connsiteY160" fmla="*/ 1651 h 4939827"/>
              <a:gd name="connsiteX161" fmla="*/ 7025905 w 12192000"/>
              <a:gd name="connsiteY161"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732750 w 12192000"/>
              <a:gd name="connsiteY13" fmla="*/ 145456 h 4939827"/>
              <a:gd name="connsiteX14" fmla="*/ 7785900 w 12192000"/>
              <a:gd name="connsiteY14" fmla="*/ 154493 h 4939827"/>
              <a:gd name="connsiteX15" fmla="*/ 7952584 w 12192000"/>
              <a:gd name="connsiteY15" fmla="*/ 170181 h 4939827"/>
              <a:gd name="connsiteX16" fmla="*/ 8009534 w 12192000"/>
              <a:gd name="connsiteY16" fmla="*/ 176441 h 4939827"/>
              <a:gd name="connsiteX17" fmla="*/ 8058681 w 12192000"/>
              <a:gd name="connsiteY17" fmla="*/ 219431 h 4939827"/>
              <a:gd name="connsiteX18" fmla="*/ 8126175 w 12192000"/>
              <a:gd name="connsiteY18" fmla="*/ 240005 h 4939827"/>
              <a:gd name="connsiteX19" fmla="*/ 8166439 w 12192000"/>
              <a:gd name="connsiteY19" fmla="*/ 252699 h 4939827"/>
              <a:gd name="connsiteX20" fmla="*/ 8281371 w 12192000"/>
              <a:gd name="connsiteY20" fmla="*/ 256875 h 4939827"/>
              <a:gd name="connsiteX21" fmla="*/ 8381609 w 12192000"/>
              <a:gd name="connsiteY21" fmla="*/ 240618 h 4939827"/>
              <a:gd name="connsiteX22" fmla="*/ 8406759 w 12192000"/>
              <a:gd name="connsiteY22" fmla="*/ 232517 h 4939827"/>
              <a:gd name="connsiteX23" fmla="*/ 8426506 w 12192000"/>
              <a:gd name="connsiteY23" fmla="*/ 241842 h 4939827"/>
              <a:gd name="connsiteX24" fmla="*/ 8427949 w 12192000"/>
              <a:gd name="connsiteY24" fmla="*/ 240981 h 4939827"/>
              <a:gd name="connsiteX25" fmla="*/ 8441468 w 12192000"/>
              <a:gd name="connsiteY25" fmla="*/ 241157 h 4939827"/>
              <a:gd name="connsiteX26" fmla="*/ 8565757 w 12192000"/>
              <a:gd name="connsiteY26" fmla="*/ 255317 h 4939827"/>
              <a:gd name="connsiteX27" fmla="*/ 8573171 w 12192000"/>
              <a:gd name="connsiteY27" fmla="*/ 258426 h 4939827"/>
              <a:gd name="connsiteX28" fmla="*/ 8573548 w 12192000"/>
              <a:gd name="connsiteY28" fmla="*/ 258241 h 4939827"/>
              <a:gd name="connsiteX29" fmla="*/ 8581827 w 12192000"/>
              <a:gd name="connsiteY29" fmla="*/ 261028 h 4939827"/>
              <a:gd name="connsiteX30" fmla="*/ 8586687 w 12192000"/>
              <a:gd name="connsiteY30" fmla="*/ 264089 h 4939827"/>
              <a:gd name="connsiteX31" fmla="*/ 8601067 w 12192000"/>
              <a:gd name="connsiteY31" fmla="*/ 270114 h 4939827"/>
              <a:gd name="connsiteX32" fmla="*/ 8672650 w 12192000"/>
              <a:gd name="connsiteY32" fmla="*/ 254821 h 4939827"/>
              <a:gd name="connsiteX33" fmla="*/ 8785543 w 12192000"/>
              <a:gd name="connsiteY33" fmla="*/ 263406 h 4939827"/>
              <a:gd name="connsiteX34" fmla="*/ 8830588 w 12192000"/>
              <a:gd name="connsiteY34" fmla="*/ 265483 h 4939827"/>
              <a:gd name="connsiteX35" fmla="*/ 8905142 w 12192000"/>
              <a:gd name="connsiteY35" fmla="*/ 264958 h 4939827"/>
              <a:gd name="connsiteX36" fmla="*/ 8968582 w 12192000"/>
              <a:gd name="connsiteY36" fmla="*/ 262728 h 4939827"/>
              <a:gd name="connsiteX37" fmla="*/ 8972994 w 12192000"/>
              <a:gd name="connsiteY37" fmla="*/ 263284 h 4939827"/>
              <a:gd name="connsiteX38" fmla="*/ 9004605 w 12192000"/>
              <a:gd name="connsiteY38" fmla="*/ 258041 h 4939827"/>
              <a:gd name="connsiteX39" fmla="*/ 9016165 w 12192000"/>
              <a:gd name="connsiteY39" fmla="*/ 261258 h 4939827"/>
              <a:gd name="connsiteX40" fmla="*/ 9043297 w 12192000"/>
              <a:gd name="connsiteY40" fmla="*/ 281547 h 4939827"/>
              <a:gd name="connsiteX41" fmla="*/ 9048315 w 12192000"/>
              <a:gd name="connsiteY41" fmla="*/ 279264 h 4939827"/>
              <a:gd name="connsiteX42" fmla="*/ 9054706 w 12192000"/>
              <a:gd name="connsiteY42" fmla="*/ 278538 h 4939827"/>
              <a:gd name="connsiteX43" fmla="*/ 9070919 w 12192000"/>
              <a:gd name="connsiteY43" fmla="*/ 281810 h 4939827"/>
              <a:gd name="connsiteX44" fmla="*/ 9076813 w 12192000"/>
              <a:gd name="connsiteY44" fmla="*/ 283909 h 4939827"/>
              <a:gd name="connsiteX45" fmla="*/ 9085871 w 12192000"/>
              <a:gd name="connsiteY45" fmla="*/ 285133 h 4939827"/>
              <a:gd name="connsiteX46" fmla="*/ 9086159 w 12192000"/>
              <a:gd name="connsiteY46" fmla="*/ 284887 h 4939827"/>
              <a:gd name="connsiteX47" fmla="*/ 9134606 w 12192000"/>
              <a:gd name="connsiteY47" fmla="*/ 288168 h 4939827"/>
              <a:gd name="connsiteX48" fmla="*/ 9195590 w 12192000"/>
              <a:gd name="connsiteY48" fmla="*/ 279568 h 4939827"/>
              <a:gd name="connsiteX49" fmla="*/ 9219336 w 12192000"/>
              <a:gd name="connsiteY49" fmla="*/ 278133 h 4939827"/>
              <a:gd name="connsiteX50" fmla="*/ 9232362 w 12192000"/>
              <a:gd name="connsiteY50" fmla="*/ 275894 h 4939827"/>
              <a:gd name="connsiteX51" fmla="*/ 9233396 w 12192000"/>
              <a:gd name="connsiteY51" fmla="*/ 274803 h 4939827"/>
              <a:gd name="connsiteX52" fmla="*/ 9256213 w 12192000"/>
              <a:gd name="connsiteY52" fmla="*/ 281576 h 4939827"/>
              <a:gd name="connsiteX53" fmla="*/ 9371484 w 12192000"/>
              <a:gd name="connsiteY53" fmla="*/ 329634 h 4939827"/>
              <a:gd name="connsiteX54" fmla="*/ 9404829 w 12192000"/>
              <a:gd name="connsiteY54" fmla="*/ 339038 h 4939827"/>
              <a:gd name="connsiteX55" fmla="*/ 9427021 w 12192000"/>
              <a:gd name="connsiteY55" fmla="*/ 358784 h 4939827"/>
              <a:gd name="connsiteX56" fmla="*/ 9670844 w 12192000"/>
              <a:gd name="connsiteY56" fmla="*/ 405128 h 4939827"/>
              <a:gd name="connsiteX57" fmla="*/ 9816083 w 12192000"/>
              <a:gd name="connsiteY57" fmla="*/ 416573 h 4939827"/>
              <a:gd name="connsiteX58" fmla="*/ 9936741 w 12192000"/>
              <a:gd name="connsiteY58" fmla="*/ 437044 h 4939827"/>
              <a:gd name="connsiteX59" fmla="*/ 10050093 w 12192000"/>
              <a:gd name="connsiteY59" fmla="*/ 443783 h 4939827"/>
              <a:gd name="connsiteX60" fmla="*/ 10130090 w 12192000"/>
              <a:gd name="connsiteY60" fmla="*/ 459520 h 4939827"/>
              <a:gd name="connsiteX61" fmla="*/ 10173456 w 12192000"/>
              <a:gd name="connsiteY61" fmla="*/ 457749 h 4939827"/>
              <a:gd name="connsiteX62" fmla="*/ 10218232 w 12192000"/>
              <a:gd name="connsiteY62" fmla="*/ 459820 h 4939827"/>
              <a:gd name="connsiteX63" fmla="*/ 10354176 w 12192000"/>
              <a:gd name="connsiteY63" fmla="*/ 471377 h 4939827"/>
              <a:gd name="connsiteX64" fmla="*/ 10430681 w 12192000"/>
              <a:gd name="connsiteY64" fmla="*/ 481226 h 4939827"/>
              <a:gd name="connsiteX65" fmla="*/ 10478169 w 12192000"/>
              <a:gd name="connsiteY65" fmla="*/ 481774 h 4939827"/>
              <a:gd name="connsiteX66" fmla="*/ 10540907 w 12192000"/>
              <a:gd name="connsiteY66" fmla="*/ 485607 h 4939827"/>
              <a:gd name="connsiteX67" fmla="*/ 10614941 w 12192000"/>
              <a:gd name="connsiteY67" fmla="*/ 487592 h 4939827"/>
              <a:gd name="connsiteX68" fmla="*/ 10674098 w 12192000"/>
              <a:gd name="connsiteY68" fmla="*/ 521656 h 4939827"/>
              <a:gd name="connsiteX69" fmla="*/ 10874834 w 12192000"/>
              <a:gd name="connsiteY69" fmla="*/ 574867 h 4939827"/>
              <a:gd name="connsiteX70" fmla="*/ 10944981 w 12192000"/>
              <a:gd name="connsiteY70" fmla="*/ 615042 h 4939827"/>
              <a:gd name="connsiteX71" fmla="*/ 11006376 w 12192000"/>
              <a:gd name="connsiteY71" fmla="*/ 645957 h 4939827"/>
              <a:gd name="connsiteX72" fmla="*/ 11076308 w 12192000"/>
              <a:gd name="connsiteY72" fmla="*/ 675698 h 4939827"/>
              <a:gd name="connsiteX73" fmla="*/ 11148789 w 12192000"/>
              <a:gd name="connsiteY73" fmla="*/ 685041 h 4939827"/>
              <a:gd name="connsiteX74" fmla="*/ 11249129 w 12192000"/>
              <a:gd name="connsiteY74" fmla="*/ 684218 h 4939827"/>
              <a:gd name="connsiteX75" fmla="*/ 11299915 w 12192000"/>
              <a:gd name="connsiteY75" fmla="*/ 692177 h 4939827"/>
              <a:gd name="connsiteX76" fmla="*/ 11386973 w 12192000"/>
              <a:gd name="connsiteY76" fmla="*/ 708209 h 4939827"/>
              <a:gd name="connsiteX77" fmla="*/ 11500105 w 12192000"/>
              <a:gd name="connsiteY77" fmla="*/ 735014 h 4939827"/>
              <a:gd name="connsiteX78" fmla="*/ 11621735 w 12192000"/>
              <a:gd name="connsiteY78" fmla="*/ 789584 h 4939827"/>
              <a:gd name="connsiteX79" fmla="*/ 11691200 w 12192000"/>
              <a:gd name="connsiteY79" fmla="*/ 867902 h 4939827"/>
              <a:gd name="connsiteX80" fmla="*/ 11819427 w 12192000"/>
              <a:gd name="connsiteY80" fmla="*/ 911634 h 4939827"/>
              <a:gd name="connsiteX81" fmla="*/ 11969720 w 12192000"/>
              <a:gd name="connsiteY81" fmla="*/ 964737 h 4939827"/>
              <a:gd name="connsiteX82" fmla="*/ 12055766 w 12192000"/>
              <a:gd name="connsiteY82" fmla="*/ 991268 h 4939827"/>
              <a:gd name="connsiteX83" fmla="*/ 12171539 w 12192000"/>
              <a:gd name="connsiteY83" fmla="*/ 995427 h 4939827"/>
              <a:gd name="connsiteX84" fmla="*/ 12187831 w 12192000"/>
              <a:gd name="connsiteY84" fmla="*/ 996580 h 4939827"/>
              <a:gd name="connsiteX85" fmla="*/ 12192000 w 12192000"/>
              <a:gd name="connsiteY85" fmla="*/ 996726 h 4939827"/>
              <a:gd name="connsiteX86" fmla="*/ 12192000 w 12192000"/>
              <a:gd name="connsiteY86" fmla="*/ 4939827 h 4939827"/>
              <a:gd name="connsiteX87" fmla="*/ 0 w 12192000"/>
              <a:gd name="connsiteY87" fmla="*/ 4939827 h 4939827"/>
              <a:gd name="connsiteX88" fmla="*/ 0 w 12192000"/>
              <a:gd name="connsiteY88" fmla="*/ 512043 h 4939827"/>
              <a:gd name="connsiteX89" fmla="*/ 7381 w 12192000"/>
              <a:gd name="connsiteY89" fmla="*/ 512580 h 4939827"/>
              <a:gd name="connsiteX90" fmla="*/ 100029 w 12192000"/>
              <a:gd name="connsiteY90" fmla="*/ 504758 h 4939827"/>
              <a:gd name="connsiteX91" fmla="*/ 155244 w 12192000"/>
              <a:gd name="connsiteY91" fmla="*/ 525130 h 4939827"/>
              <a:gd name="connsiteX92" fmla="*/ 254366 w 12192000"/>
              <a:gd name="connsiteY92" fmla="*/ 534449 h 4939827"/>
              <a:gd name="connsiteX93" fmla="*/ 447292 w 12192000"/>
              <a:gd name="connsiteY93" fmla="*/ 542725 h 4939827"/>
              <a:gd name="connsiteX94" fmla="*/ 628105 w 12192000"/>
              <a:gd name="connsiteY94" fmla="*/ 547853 h 4939827"/>
              <a:gd name="connsiteX95" fmla="*/ 783146 w 12192000"/>
              <a:gd name="connsiteY95" fmla="*/ 591799 h 4939827"/>
              <a:gd name="connsiteX96" fmla="*/ 1043676 w 12192000"/>
              <a:gd name="connsiteY96" fmla="*/ 591887 h 4939827"/>
              <a:gd name="connsiteX97" fmla="*/ 1281816 w 12192000"/>
              <a:gd name="connsiteY97" fmla="*/ 520946 h 4939827"/>
              <a:gd name="connsiteX98" fmla="*/ 1486347 w 12192000"/>
              <a:gd name="connsiteY98" fmla="*/ 487310 h 4939827"/>
              <a:gd name="connsiteX99" fmla="*/ 1568079 w 12192000"/>
              <a:gd name="connsiteY99" fmla="*/ 462531 h 4939827"/>
              <a:gd name="connsiteX100" fmla="*/ 1622516 w 12192000"/>
              <a:gd name="connsiteY100" fmla="*/ 466058 h 4939827"/>
              <a:gd name="connsiteX101" fmla="*/ 1655457 w 12192000"/>
              <a:gd name="connsiteY101" fmla="*/ 465359 h 4939827"/>
              <a:gd name="connsiteX102" fmla="*/ 1717454 w 12192000"/>
              <a:gd name="connsiteY102" fmla="*/ 417203 h 4939827"/>
              <a:gd name="connsiteX103" fmla="*/ 1913794 w 12192000"/>
              <a:gd name="connsiteY103" fmla="*/ 365255 h 4939827"/>
              <a:gd name="connsiteX104" fmla="*/ 2129762 w 12192000"/>
              <a:gd name="connsiteY104" fmla="*/ 367832 h 4939827"/>
              <a:gd name="connsiteX105" fmla="*/ 2376970 w 12192000"/>
              <a:gd name="connsiteY105" fmla="*/ 350129 h 4939827"/>
              <a:gd name="connsiteX106" fmla="*/ 2480155 w 12192000"/>
              <a:gd name="connsiteY106" fmla="*/ 359227 h 4939827"/>
              <a:gd name="connsiteX107" fmla="*/ 2586782 w 12192000"/>
              <a:gd name="connsiteY107" fmla="*/ 339352 h 4939827"/>
              <a:gd name="connsiteX108" fmla="*/ 2679617 w 12192000"/>
              <a:gd name="connsiteY108" fmla="*/ 305383 h 4939827"/>
              <a:gd name="connsiteX109" fmla="*/ 2788947 w 12192000"/>
              <a:gd name="connsiteY109" fmla="*/ 250375 h 4939827"/>
              <a:gd name="connsiteX110" fmla="*/ 2965530 w 12192000"/>
              <a:gd name="connsiteY110" fmla="*/ 245958 h 4939827"/>
              <a:gd name="connsiteX111" fmla="*/ 3103677 w 12192000"/>
              <a:gd name="connsiteY111" fmla="*/ 209527 h 4939827"/>
              <a:gd name="connsiteX112" fmla="*/ 3126759 w 12192000"/>
              <a:gd name="connsiteY112" fmla="*/ 211226 h 4939827"/>
              <a:gd name="connsiteX113" fmla="*/ 3164020 w 12192000"/>
              <a:gd name="connsiteY113" fmla="*/ 212779 h 4939827"/>
              <a:gd name="connsiteX114" fmla="*/ 3285019 w 12192000"/>
              <a:gd name="connsiteY114" fmla="*/ 220535 h 4939827"/>
              <a:gd name="connsiteX115" fmla="*/ 3365154 w 12192000"/>
              <a:gd name="connsiteY115" fmla="*/ 226416 h 4939827"/>
              <a:gd name="connsiteX116" fmla="*/ 3367507 w 12192000"/>
              <a:gd name="connsiteY116" fmla="*/ 225416 h 4939827"/>
              <a:gd name="connsiteX117" fmla="*/ 3387567 w 12192000"/>
              <a:gd name="connsiteY117" fmla="*/ 227103 h 4939827"/>
              <a:gd name="connsiteX118" fmla="*/ 3498001 w 12192000"/>
              <a:gd name="connsiteY118" fmla="*/ 231941 h 4939827"/>
              <a:gd name="connsiteX119" fmla="*/ 3561557 w 12192000"/>
              <a:gd name="connsiteY119" fmla="*/ 228095 h 4939827"/>
              <a:gd name="connsiteX120" fmla="*/ 3611920 w 12192000"/>
              <a:gd name="connsiteY120" fmla="*/ 218094 h 4939827"/>
              <a:gd name="connsiteX121" fmla="*/ 3620528 w 12192000"/>
              <a:gd name="connsiteY121" fmla="*/ 218788 h 4939827"/>
              <a:gd name="connsiteX122" fmla="*/ 3620766 w 12192000"/>
              <a:gd name="connsiteY122" fmla="*/ 218511 h 4939827"/>
              <a:gd name="connsiteX123" fmla="*/ 3629977 w 12192000"/>
              <a:gd name="connsiteY123" fmla="*/ 218664 h 4939827"/>
              <a:gd name="connsiteX124" fmla="*/ 3636217 w 12192000"/>
              <a:gd name="connsiteY124" fmla="*/ 220048 h 4939827"/>
              <a:gd name="connsiteX125" fmla="*/ 3709484 w 12192000"/>
              <a:gd name="connsiteY125" fmla="*/ 186927 h 4939827"/>
              <a:gd name="connsiteX126" fmla="*/ 3761342 w 12192000"/>
              <a:gd name="connsiteY126" fmla="*/ 177474 h 4939827"/>
              <a:gd name="connsiteX127" fmla="*/ 3799748 w 12192000"/>
              <a:gd name="connsiteY127" fmla="*/ 167154 h 4939827"/>
              <a:gd name="connsiteX128" fmla="*/ 3922756 w 12192000"/>
              <a:gd name="connsiteY128" fmla="*/ 194044 h 4939827"/>
              <a:gd name="connsiteX129" fmla="*/ 4028476 w 12192000"/>
              <a:gd name="connsiteY129" fmla="*/ 223679 h 4939827"/>
              <a:gd name="connsiteX130" fmla="*/ 4191582 w 12192000"/>
              <a:gd name="connsiteY130" fmla="*/ 238952 h 4939827"/>
              <a:gd name="connsiteX131" fmla="*/ 4251024 w 12192000"/>
              <a:gd name="connsiteY131" fmla="*/ 240874 h 4939827"/>
              <a:gd name="connsiteX132" fmla="*/ 4355275 w 12192000"/>
              <a:gd name="connsiteY132" fmla="*/ 260205 h 4939827"/>
              <a:gd name="connsiteX133" fmla="*/ 4423807 w 12192000"/>
              <a:gd name="connsiteY133" fmla="*/ 270366 h 4939827"/>
              <a:gd name="connsiteX134" fmla="*/ 4558432 w 12192000"/>
              <a:gd name="connsiteY134" fmla="*/ 269194 h 4939827"/>
              <a:gd name="connsiteX135" fmla="*/ 4635061 w 12192000"/>
              <a:gd name="connsiteY135" fmla="*/ 280682 h 4939827"/>
              <a:gd name="connsiteX136" fmla="*/ 4807427 w 12192000"/>
              <a:gd name="connsiteY136" fmla="*/ 276835 h 4939827"/>
              <a:gd name="connsiteX137" fmla="*/ 5028933 w 12192000"/>
              <a:gd name="connsiteY137" fmla="*/ 183887 h 4939827"/>
              <a:gd name="connsiteX138" fmla="*/ 5093642 w 12192000"/>
              <a:gd name="connsiteY138" fmla="*/ 177214 h 4939827"/>
              <a:gd name="connsiteX139" fmla="*/ 5102642 w 12192000"/>
              <a:gd name="connsiteY139" fmla="*/ 186816 h 4939827"/>
              <a:gd name="connsiteX140" fmla="*/ 5193590 w 12192000"/>
              <a:gd name="connsiteY140" fmla="*/ 156458 h 4939827"/>
              <a:gd name="connsiteX141" fmla="*/ 5323922 w 12192000"/>
              <a:gd name="connsiteY141" fmla="*/ 146332 h 4939827"/>
              <a:gd name="connsiteX142" fmla="*/ 5421860 w 12192000"/>
              <a:gd name="connsiteY142" fmla="*/ 167298 h 4939827"/>
              <a:gd name="connsiteX143" fmla="*/ 5476948 w 12192000"/>
              <a:gd name="connsiteY143" fmla="*/ 173249 h 4939827"/>
              <a:gd name="connsiteX144" fmla="*/ 5516842 w 12192000"/>
              <a:gd name="connsiteY144" fmla="*/ 184018 h 4939827"/>
              <a:gd name="connsiteX145" fmla="*/ 5619415 w 12192000"/>
              <a:gd name="connsiteY145" fmla="*/ 176781 h 4939827"/>
              <a:gd name="connsiteX146" fmla="*/ 5789867 w 12192000"/>
              <a:gd name="connsiteY146" fmla="*/ 150304 h 4939827"/>
              <a:gd name="connsiteX147" fmla="*/ 5825953 w 12192000"/>
              <a:gd name="connsiteY147" fmla="*/ 147907 h 4939827"/>
              <a:gd name="connsiteX148" fmla="*/ 5856168 w 12192000"/>
              <a:gd name="connsiteY148" fmla="*/ 158719 h 4939827"/>
              <a:gd name="connsiteX149" fmla="*/ 5862476 w 12192000"/>
              <a:gd name="connsiteY149" fmla="*/ 172447 h 4939827"/>
              <a:gd name="connsiteX150" fmla="*/ 5882195 w 12192000"/>
              <a:gd name="connsiteY150" fmla="*/ 173195 h 4939827"/>
              <a:gd name="connsiteX151" fmla="*/ 5887271 w 12192000"/>
              <a:gd name="connsiteY151" fmla="*/ 176084 h 4939827"/>
              <a:gd name="connsiteX152" fmla="*/ 6001964 w 12192000"/>
              <a:gd name="connsiteY152" fmla="*/ 154786 h 4939827"/>
              <a:gd name="connsiteX153" fmla="*/ 6184207 w 12192000"/>
              <a:gd name="connsiteY153" fmla="*/ 132658 h 4939827"/>
              <a:gd name="connsiteX154" fmla="*/ 6415830 w 12192000"/>
              <a:gd name="connsiteY154" fmla="*/ 136006 h 4939827"/>
              <a:gd name="connsiteX155" fmla="*/ 6756965 w 12192000"/>
              <a:gd name="connsiteY155" fmla="*/ 57636 h 4939827"/>
              <a:gd name="connsiteX156" fmla="*/ 6819400 w 12192000"/>
              <a:gd name="connsiteY156" fmla="*/ 30742 h 4939827"/>
              <a:gd name="connsiteX157" fmla="*/ 6986370 w 12192000"/>
              <a:gd name="connsiteY157" fmla="*/ 12659 h 4939827"/>
              <a:gd name="connsiteX158" fmla="*/ 6989536 w 12192000"/>
              <a:gd name="connsiteY158" fmla="*/ 14528 h 4939827"/>
              <a:gd name="connsiteX159" fmla="*/ 7015933 w 12192000"/>
              <a:gd name="connsiteY159" fmla="*/ 9653 h 4939827"/>
              <a:gd name="connsiteX160" fmla="*/ 7020592 w 12192000"/>
              <a:gd name="connsiteY160" fmla="*/ 1651 h 4939827"/>
              <a:gd name="connsiteX161" fmla="*/ 7025905 w 12192000"/>
              <a:gd name="connsiteY161"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732750 w 12192000"/>
              <a:gd name="connsiteY13" fmla="*/ 145456 h 4939827"/>
              <a:gd name="connsiteX14" fmla="*/ 7785900 w 12192000"/>
              <a:gd name="connsiteY14" fmla="*/ 154493 h 4939827"/>
              <a:gd name="connsiteX15" fmla="*/ 7952584 w 12192000"/>
              <a:gd name="connsiteY15" fmla="*/ 170181 h 4939827"/>
              <a:gd name="connsiteX16" fmla="*/ 8009534 w 12192000"/>
              <a:gd name="connsiteY16" fmla="*/ 176441 h 4939827"/>
              <a:gd name="connsiteX17" fmla="*/ 8058681 w 12192000"/>
              <a:gd name="connsiteY17" fmla="*/ 219431 h 4939827"/>
              <a:gd name="connsiteX18" fmla="*/ 8126175 w 12192000"/>
              <a:gd name="connsiteY18" fmla="*/ 240005 h 4939827"/>
              <a:gd name="connsiteX19" fmla="*/ 8166439 w 12192000"/>
              <a:gd name="connsiteY19" fmla="*/ 252699 h 4939827"/>
              <a:gd name="connsiteX20" fmla="*/ 8281371 w 12192000"/>
              <a:gd name="connsiteY20" fmla="*/ 256875 h 4939827"/>
              <a:gd name="connsiteX21" fmla="*/ 8381609 w 12192000"/>
              <a:gd name="connsiteY21" fmla="*/ 240618 h 4939827"/>
              <a:gd name="connsiteX22" fmla="*/ 8406759 w 12192000"/>
              <a:gd name="connsiteY22" fmla="*/ 232517 h 4939827"/>
              <a:gd name="connsiteX23" fmla="*/ 8426506 w 12192000"/>
              <a:gd name="connsiteY23" fmla="*/ 241842 h 4939827"/>
              <a:gd name="connsiteX24" fmla="*/ 8427949 w 12192000"/>
              <a:gd name="connsiteY24" fmla="*/ 240981 h 4939827"/>
              <a:gd name="connsiteX25" fmla="*/ 8441468 w 12192000"/>
              <a:gd name="connsiteY25" fmla="*/ 241157 h 4939827"/>
              <a:gd name="connsiteX26" fmla="*/ 8565757 w 12192000"/>
              <a:gd name="connsiteY26" fmla="*/ 255317 h 4939827"/>
              <a:gd name="connsiteX27" fmla="*/ 8573171 w 12192000"/>
              <a:gd name="connsiteY27" fmla="*/ 258426 h 4939827"/>
              <a:gd name="connsiteX28" fmla="*/ 8573548 w 12192000"/>
              <a:gd name="connsiteY28" fmla="*/ 258241 h 4939827"/>
              <a:gd name="connsiteX29" fmla="*/ 8581827 w 12192000"/>
              <a:gd name="connsiteY29" fmla="*/ 261028 h 4939827"/>
              <a:gd name="connsiteX30" fmla="*/ 8586687 w 12192000"/>
              <a:gd name="connsiteY30" fmla="*/ 264089 h 4939827"/>
              <a:gd name="connsiteX31" fmla="*/ 8601067 w 12192000"/>
              <a:gd name="connsiteY31" fmla="*/ 270114 h 4939827"/>
              <a:gd name="connsiteX32" fmla="*/ 8672650 w 12192000"/>
              <a:gd name="connsiteY32" fmla="*/ 254821 h 4939827"/>
              <a:gd name="connsiteX33" fmla="*/ 8785543 w 12192000"/>
              <a:gd name="connsiteY33" fmla="*/ 263406 h 4939827"/>
              <a:gd name="connsiteX34" fmla="*/ 8830588 w 12192000"/>
              <a:gd name="connsiteY34" fmla="*/ 265483 h 4939827"/>
              <a:gd name="connsiteX35" fmla="*/ 8905142 w 12192000"/>
              <a:gd name="connsiteY35" fmla="*/ 264958 h 4939827"/>
              <a:gd name="connsiteX36" fmla="*/ 8968582 w 12192000"/>
              <a:gd name="connsiteY36" fmla="*/ 262728 h 4939827"/>
              <a:gd name="connsiteX37" fmla="*/ 8972994 w 12192000"/>
              <a:gd name="connsiteY37" fmla="*/ 263284 h 4939827"/>
              <a:gd name="connsiteX38" fmla="*/ 9004605 w 12192000"/>
              <a:gd name="connsiteY38" fmla="*/ 258041 h 4939827"/>
              <a:gd name="connsiteX39" fmla="*/ 9016165 w 12192000"/>
              <a:gd name="connsiteY39" fmla="*/ 261258 h 4939827"/>
              <a:gd name="connsiteX40" fmla="*/ 9043297 w 12192000"/>
              <a:gd name="connsiteY40" fmla="*/ 281547 h 4939827"/>
              <a:gd name="connsiteX41" fmla="*/ 9048315 w 12192000"/>
              <a:gd name="connsiteY41" fmla="*/ 279264 h 4939827"/>
              <a:gd name="connsiteX42" fmla="*/ 9054706 w 12192000"/>
              <a:gd name="connsiteY42" fmla="*/ 278538 h 4939827"/>
              <a:gd name="connsiteX43" fmla="*/ 9070919 w 12192000"/>
              <a:gd name="connsiteY43" fmla="*/ 281810 h 4939827"/>
              <a:gd name="connsiteX44" fmla="*/ 9076813 w 12192000"/>
              <a:gd name="connsiteY44" fmla="*/ 283909 h 4939827"/>
              <a:gd name="connsiteX45" fmla="*/ 9085871 w 12192000"/>
              <a:gd name="connsiteY45" fmla="*/ 285133 h 4939827"/>
              <a:gd name="connsiteX46" fmla="*/ 9086159 w 12192000"/>
              <a:gd name="connsiteY46" fmla="*/ 284887 h 4939827"/>
              <a:gd name="connsiteX47" fmla="*/ 9134606 w 12192000"/>
              <a:gd name="connsiteY47" fmla="*/ 288168 h 4939827"/>
              <a:gd name="connsiteX48" fmla="*/ 9195590 w 12192000"/>
              <a:gd name="connsiteY48" fmla="*/ 279568 h 4939827"/>
              <a:gd name="connsiteX49" fmla="*/ 9219336 w 12192000"/>
              <a:gd name="connsiteY49" fmla="*/ 278133 h 4939827"/>
              <a:gd name="connsiteX50" fmla="*/ 9232362 w 12192000"/>
              <a:gd name="connsiteY50" fmla="*/ 275894 h 4939827"/>
              <a:gd name="connsiteX51" fmla="*/ 9233396 w 12192000"/>
              <a:gd name="connsiteY51" fmla="*/ 274803 h 4939827"/>
              <a:gd name="connsiteX52" fmla="*/ 9256213 w 12192000"/>
              <a:gd name="connsiteY52" fmla="*/ 281576 h 4939827"/>
              <a:gd name="connsiteX53" fmla="*/ 9371484 w 12192000"/>
              <a:gd name="connsiteY53" fmla="*/ 329634 h 4939827"/>
              <a:gd name="connsiteX54" fmla="*/ 9404829 w 12192000"/>
              <a:gd name="connsiteY54" fmla="*/ 339038 h 4939827"/>
              <a:gd name="connsiteX55" fmla="*/ 9427021 w 12192000"/>
              <a:gd name="connsiteY55" fmla="*/ 358784 h 4939827"/>
              <a:gd name="connsiteX56" fmla="*/ 9670844 w 12192000"/>
              <a:gd name="connsiteY56" fmla="*/ 405128 h 4939827"/>
              <a:gd name="connsiteX57" fmla="*/ 9816083 w 12192000"/>
              <a:gd name="connsiteY57" fmla="*/ 416573 h 4939827"/>
              <a:gd name="connsiteX58" fmla="*/ 9936741 w 12192000"/>
              <a:gd name="connsiteY58" fmla="*/ 437044 h 4939827"/>
              <a:gd name="connsiteX59" fmla="*/ 10050093 w 12192000"/>
              <a:gd name="connsiteY59" fmla="*/ 443783 h 4939827"/>
              <a:gd name="connsiteX60" fmla="*/ 10130090 w 12192000"/>
              <a:gd name="connsiteY60" fmla="*/ 459520 h 4939827"/>
              <a:gd name="connsiteX61" fmla="*/ 10173456 w 12192000"/>
              <a:gd name="connsiteY61" fmla="*/ 457749 h 4939827"/>
              <a:gd name="connsiteX62" fmla="*/ 10218232 w 12192000"/>
              <a:gd name="connsiteY62" fmla="*/ 459820 h 4939827"/>
              <a:gd name="connsiteX63" fmla="*/ 10354176 w 12192000"/>
              <a:gd name="connsiteY63" fmla="*/ 471377 h 4939827"/>
              <a:gd name="connsiteX64" fmla="*/ 10430681 w 12192000"/>
              <a:gd name="connsiteY64" fmla="*/ 481226 h 4939827"/>
              <a:gd name="connsiteX65" fmla="*/ 10478169 w 12192000"/>
              <a:gd name="connsiteY65" fmla="*/ 481774 h 4939827"/>
              <a:gd name="connsiteX66" fmla="*/ 10540907 w 12192000"/>
              <a:gd name="connsiteY66" fmla="*/ 485607 h 4939827"/>
              <a:gd name="connsiteX67" fmla="*/ 10614941 w 12192000"/>
              <a:gd name="connsiteY67" fmla="*/ 487592 h 4939827"/>
              <a:gd name="connsiteX68" fmla="*/ 10674098 w 12192000"/>
              <a:gd name="connsiteY68" fmla="*/ 521656 h 4939827"/>
              <a:gd name="connsiteX69" fmla="*/ 10874834 w 12192000"/>
              <a:gd name="connsiteY69" fmla="*/ 574867 h 4939827"/>
              <a:gd name="connsiteX70" fmla="*/ 10944981 w 12192000"/>
              <a:gd name="connsiteY70" fmla="*/ 615042 h 4939827"/>
              <a:gd name="connsiteX71" fmla="*/ 11006376 w 12192000"/>
              <a:gd name="connsiteY71" fmla="*/ 645957 h 4939827"/>
              <a:gd name="connsiteX72" fmla="*/ 11076308 w 12192000"/>
              <a:gd name="connsiteY72" fmla="*/ 675698 h 4939827"/>
              <a:gd name="connsiteX73" fmla="*/ 11148789 w 12192000"/>
              <a:gd name="connsiteY73" fmla="*/ 685041 h 4939827"/>
              <a:gd name="connsiteX74" fmla="*/ 11249129 w 12192000"/>
              <a:gd name="connsiteY74" fmla="*/ 684218 h 4939827"/>
              <a:gd name="connsiteX75" fmla="*/ 11299915 w 12192000"/>
              <a:gd name="connsiteY75" fmla="*/ 692177 h 4939827"/>
              <a:gd name="connsiteX76" fmla="*/ 11386973 w 12192000"/>
              <a:gd name="connsiteY76" fmla="*/ 708209 h 4939827"/>
              <a:gd name="connsiteX77" fmla="*/ 11500105 w 12192000"/>
              <a:gd name="connsiteY77" fmla="*/ 735014 h 4939827"/>
              <a:gd name="connsiteX78" fmla="*/ 11621735 w 12192000"/>
              <a:gd name="connsiteY78" fmla="*/ 789584 h 4939827"/>
              <a:gd name="connsiteX79" fmla="*/ 11691200 w 12192000"/>
              <a:gd name="connsiteY79" fmla="*/ 867902 h 4939827"/>
              <a:gd name="connsiteX80" fmla="*/ 11819427 w 12192000"/>
              <a:gd name="connsiteY80" fmla="*/ 911634 h 4939827"/>
              <a:gd name="connsiteX81" fmla="*/ 11969720 w 12192000"/>
              <a:gd name="connsiteY81" fmla="*/ 964737 h 4939827"/>
              <a:gd name="connsiteX82" fmla="*/ 12055766 w 12192000"/>
              <a:gd name="connsiteY82" fmla="*/ 991268 h 4939827"/>
              <a:gd name="connsiteX83" fmla="*/ 12171539 w 12192000"/>
              <a:gd name="connsiteY83" fmla="*/ 995427 h 4939827"/>
              <a:gd name="connsiteX84" fmla="*/ 12187831 w 12192000"/>
              <a:gd name="connsiteY84" fmla="*/ 996580 h 4939827"/>
              <a:gd name="connsiteX85" fmla="*/ 12192000 w 12192000"/>
              <a:gd name="connsiteY85" fmla="*/ 996726 h 4939827"/>
              <a:gd name="connsiteX86" fmla="*/ 12192000 w 12192000"/>
              <a:gd name="connsiteY86" fmla="*/ 4939827 h 4939827"/>
              <a:gd name="connsiteX87" fmla="*/ 0 w 12192000"/>
              <a:gd name="connsiteY87" fmla="*/ 4939827 h 4939827"/>
              <a:gd name="connsiteX88" fmla="*/ 0 w 12192000"/>
              <a:gd name="connsiteY88" fmla="*/ 512043 h 4939827"/>
              <a:gd name="connsiteX89" fmla="*/ 7381 w 12192000"/>
              <a:gd name="connsiteY89" fmla="*/ 512580 h 4939827"/>
              <a:gd name="connsiteX90" fmla="*/ 100029 w 12192000"/>
              <a:gd name="connsiteY90" fmla="*/ 504758 h 4939827"/>
              <a:gd name="connsiteX91" fmla="*/ 155244 w 12192000"/>
              <a:gd name="connsiteY91" fmla="*/ 525130 h 4939827"/>
              <a:gd name="connsiteX92" fmla="*/ 254366 w 12192000"/>
              <a:gd name="connsiteY92" fmla="*/ 534449 h 4939827"/>
              <a:gd name="connsiteX93" fmla="*/ 447292 w 12192000"/>
              <a:gd name="connsiteY93" fmla="*/ 542725 h 4939827"/>
              <a:gd name="connsiteX94" fmla="*/ 628105 w 12192000"/>
              <a:gd name="connsiteY94" fmla="*/ 547853 h 4939827"/>
              <a:gd name="connsiteX95" fmla="*/ 783146 w 12192000"/>
              <a:gd name="connsiteY95" fmla="*/ 591799 h 4939827"/>
              <a:gd name="connsiteX96" fmla="*/ 1043676 w 12192000"/>
              <a:gd name="connsiteY96" fmla="*/ 591887 h 4939827"/>
              <a:gd name="connsiteX97" fmla="*/ 1281816 w 12192000"/>
              <a:gd name="connsiteY97" fmla="*/ 520946 h 4939827"/>
              <a:gd name="connsiteX98" fmla="*/ 1486347 w 12192000"/>
              <a:gd name="connsiteY98" fmla="*/ 487310 h 4939827"/>
              <a:gd name="connsiteX99" fmla="*/ 1568079 w 12192000"/>
              <a:gd name="connsiteY99" fmla="*/ 462531 h 4939827"/>
              <a:gd name="connsiteX100" fmla="*/ 1622516 w 12192000"/>
              <a:gd name="connsiteY100" fmla="*/ 466058 h 4939827"/>
              <a:gd name="connsiteX101" fmla="*/ 1655457 w 12192000"/>
              <a:gd name="connsiteY101" fmla="*/ 465359 h 4939827"/>
              <a:gd name="connsiteX102" fmla="*/ 1717454 w 12192000"/>
              <a:gd name="connsiteY102" fmla="*/ 417203 h 4939827"/>
              <a:gd name="connsiteX103" fmla="*/ 1913794 w 12192000"/>
              <a:gd name="connsiteY103" fmla="*/ 365255 h 4939827"/>
              <a:gd name="connsiteX104" fmla="*/ 2129762 w 12192000"/>
              <a:gd name="connsiteY104" fmla="*/ 367832 h 4939827"/>
              <a:gd name="connsiteX105" fmla="*/ 2376970 w 12192000"/>
              <a:gd name="connsiteY105" fmla="*/ 350129 h 4939827"/>
              <a:gd name="connsiteX106" fmla="*/ 2480155 w 12192000"/>
              <a:gd name="connsiteY106" fmla="*/ 359227 h 4939827"/>
              <a:gd name="connsiteX107" fmla="*/ 2586782 w 12192000"/>
              <a:gd name="connsiteY107" fmla="*/ 339352 h 4939827"/>
              <a:gd name="connsiteX108" fmla="*/ 2679617 w 12192000"/>
              <a:gd name="connsiteY108" fmla="*/ 305383 h 4939827"/>
              <a:gd name="connsiteX109" fmla="*/ 2788947 w 12192000"/>
              <a:gd name="connsiteY109" fmla="*/ 250375 h 4939827"/>
              <a:gd name="connsiteX110" fmla="*/ 2965530 w 12192000"/>
              <a:gd name="connsiteY110" fmla="*/ 245958 h 4939827"/>
              <a:gd name="connsiteX111" fmla="*/ 3103677 w 12192000"/>
              <a:gd name="connsiteY111" fmla="*/ 209527 h 4939827"/>
              <a:gd name="connsiteX112" fmla="*/ 3126759 w 12192000"/>
              <a:gd name="connsiteY112" fmla="*/ 211226 h 4939827"/>
              <a:gd name="connsiteX113" fmla="*/ 3164020 w 12192000"/>
              <a:gd name="connsiteY113" fmla="*/ 212779 h 4939827"/>
              <a:gd name="connsiteX114" fmla="*/ 3285019 w 12192000"/>
              <a:gd name="connsiteY114" fmla="*/ 220535 h 4939827"/>
              <a:gd name="connsiteX115" fmla="*/ 3365154 w 12192000"/>
              <a:gd name="connsiteY115" fmla="*/ 226416 h 4939827"/>
              <a:gd name="connsiteX116" fmla="*/ 3367507 w 12192000"/>
              <a:gd name="connsiteY116" fmla="*/ 225416 h 4939827"/>
              <a:gd name="connsiteX117" fmla="*/ 3387567 w 12192000"/>
              <a:gd name="connsiteY117" fmla="*/ 227103 h 4939827"/>
              <a:gd name="connsiteX118" fmla="*/ 3498001 w 12192000"/>
              <a:gd name="connsiteY118" fmla="*/ 231941 h 4939827"/>
              <a:gd name="connsiteX119" fmla="*/ 3561557 w 12192000"/>
              <a:gd name="connsiteY119" fmla="*/ 228095 h 4939827"/>
              <a:gd name="connsiteX120" fmla="*/ 3611920 w 12192000"/>
              <a:gd name="connsiteY120" fmla="*/ 218094 h 4939827"/>
              <a:gd name="connsiteX121" fmla="*/ 3620528 w 12192000"/>
              <a:gd name="connsiteY121" fmla="*/ 218788 h 4939827"/>
              <a:gd name="connsiteX122" fmla="*/ 3620766 w 12192000"/>
              <a:gd name="connsiteY122" fmla="*/ 218511 h 4939827"/>
              <a:gd name="connsiteX123" fmla="*/ 3629977 w 12192000"/>
              <a:gd name="connsiteY123" fmla="*/ 218664 h 4939827"/>
              <a:gd name="connsiteX124" fmla="*/ 3636217 w 12192000"/>
              <a:gd name="connsiteY124" fmla="*/ 220048 h 4939827"/>
              <a:gd name="connsiteX125" fmla="*/ 3709484 w 12192000"/>
              <a:gd name="connsiteY125" fmla="*/ 186927 h 4939827"/>
              <a:gd name="connsiteX126" fmla="*/ 3761342 w 12192000"/>
              <a:gd name="connsiteY126" fmla="*/ 177474 h 4939827"/>
              <a:gd name="connsiteX127" fmla="*/ 3799748 w 12192000"/>
              <a:gd name="connsiteY127" fmla="*/ 167154 h 4939827"/>
              <a:gd name="connsiteX128" fmla="*/ 3922756 w 12192000"/>
              <a:gd name="connsiteY128" fmla="*/ 194044 h 4939827"/>
              <a:gd name="connsiteX129" fmla="*/ 4028476 w 12192000"/>
              <a:gd name="connsiteY129" fmla="*/ 223679 h 4939827"/>
              <a:gd name="connsiteX130" fmla="*/ 4191582 w 12192000"/>
              <a:gd name="connsiteY130" fmla="*/ 238952 h 4939827"/>
              <a:gd name="connsiteX131" fmla="*/ 4251024 w 12192000"/>
              <a:gd name="connsiteY131" fmla="*/ 240874 h 4939827"/>
              <a:gd name="connsiteX132" fmla="*/ 4355275 w 12192000"/>
              <a:gd name="connsiteY132" fmla="*/ 260205 h 4939827"/>
              <a:gd name="connsiteX133" fmla="*/ 4423807 w 12192000"/>
              <a:gd name="connsiteY133" fmla="*/ 270366 h 4939827"/>
              <a:gd name="connsiteX134" fmla="*/ 4558432 w 12192000"/>
              <a:gd name="connsiteY134" fmla="*/ 269194 h 4939827"/>
              <a:gd name="connsiteX135" fmla="*/ 4635061 w 12192000"/>
              <a:gd name="connsiteY135" fmla="*/ 280682 h 4939827"/>
              <a:gd name="connsiteX136" fmla="*/ 4807427 w 12192000"/>
              <a:gd name="connsiteY136" fmla="*/ 276835 h 4939827"/>
              <a:gd name="connsiteX137" fmla="*/ 5028933 w 12192000"/>
              <a:gd name="connsiteY137" fmla="*/ 183887 h 4939827"/>
              <a:gd name="connsiteX138" fmla="*/ 5093642 w 12192000"/>
              <a:gd name="connsiteY138" fmla="*/ 177214 h 4939827"/>
              <a:gd name="connsiteX139" fmla="*/ 5102642 w 12192000"/>
              <a:gd name="connsiteY139" fmla="*/ 186816 h 4939827"/>
              <a:gd name="connsiteX140" fmla="*/ 5193590 w 12192000"/>
              <a:gd name="connsiteY140" fmla="*/ 156458 h 4939827"/>
              <a:gd name="connsiteX141" fmla="*/ 5323922 w 12192000"/>
              <a:gd name="connsiteY141" fmla="*/ 146332 h 4939827"/>
              <a:gd name="connsiteX142" fmla="*/ 5421860 w 12192000"/>
              <a:gd name="connsiteY142" fmla="*/ 167298 h 4939827"/>
              <a:gd name="connsiteX143" fmla="*/ 5476948 w 12192000"/>
              <a:gd name="connsiteY143" fmla="*/ 173249 h 4939827"/>
              <a:gd name="connsiteX144" fmla="*/ 5516842 w 12192000"/>
              <a:gd name="connsiteY144" fmla="*/ 184018 h 4939827"/>
              <a:gd name="connsiteX145" fmla="*/ 5619415 w 12192000"/>
              <a:gd name="connsiteY145" fmla="*/ 176781 h 4939827"/>
              <a:gd name="connsiteX146" fmla="*/ 5789867 w 12192000"/>
              <a:gd name="connsiteY146" fmla="*/ 150304 h 4939827"/>
              <a:gd name="connsiteX147" fmla="*/ 5825953 w 12192000"/>
              <a:gd name="connsiteY147" fmla="*/ 147907 h 4939827"/>
              <a:gd name="connsiteX148" fmla="*/ 5856168 w 12192000"/>
              <a:gd name="connsiteY148" fmla="*/ 158719 h 4939827"/>
              <a:gd name="connsiteX149" fmla="*/ 5862476 w 12192000"/>
              <a:gd name="connsiteY149" fmla="*/ 172447 h 4939827"/>
              <a:gd name="connsiteX150" fmla="*/ 5882195 w 12192000"/>
              <a:gd name="connsiteY150" fmla="*/ 173195 h 4939827"/>
              <a:gd name="connsiteX151" fmla="*/ 5887271 w 12192000"/>
              <a:gd name="connsiteY151" fmla="*/ 176084 h 4939827"/>
              <a:gd name="connsiteX152" fmla="*/ 6001964 w 12192000"/>
              <a:gd name="connsiteY152" fmla="*/ 154786 h 4939827"/>
              <a:gd name="connsiteX153" fmla="*/ 6184207 w 12192000"/>
              <a:gd name="connsiteY153" fmla="*/ 132658 h 4939827"/>
              <a:gd name="connsiteX154" fmla="*/ 6415830 w 12192000"/>
              <a:gd name="connsiteY154" fmla="*/ 136006 h 4939827"/>
              <a:gd name="connsiteX155" fmla="*/ 6756965 w 12192000"/>
              <a:gd name="connsiteY155" fmla="*/ 57636 h 4939827"/>
              <a:gd name="connsiteX156" fmla="*/ 6819400 w 12192000"/>
              <a:gd name="connsiteY156" fmla="*/ 30742 h 4939827"/>
              <a:gd name="connsiteX157" fmla="*/ 6986370 w 12192000"/>
              <a:gd name="connsiteY157" fmla="*/ 12659 h 4939827"/>
              <a:gd name="connsiteX158" fmla="*/ 6989536 w 12192000"/>
              <a:gd name="connsiteY158" fmla="*/ 14528 h 4939827"/>
              <a:gd name="connsiteX159" fmla="*/ 7015933 w 12192000"/>
              <a:gd name="connsiteY159" fmla="*/ 9653 h 4939827"/>
              <a:gd name="connsiteX160" fmla="*/ 7020592 w 12192000"/>
              <a:gd name="connsiteY160" fmla="*/ 1651 h 4939827"/>
              <a:gd name="connsiteX161" fmla="*/ 7025905 w 12192000"/>
              <a:gd name="connsiteY161"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732750 w 12192000"/>
              <a:gd name="connsiteY13" fmla="*/ 145456 h 4939827"/>
              <a:gd name="connsiteX14" fmla="*/ 7785900 w 12192000"/>
              <a:gd name="connsiteY14" fmla="*/ 154493 h 4939827"/>
              <a:gd name="connsiteX15" fmla="*/ 7952584 w 12192000"/>
              <a:gd name="connsiteY15" fmla="*/ 170181 h 4939827"/>
              <a:gd name="connsiteX16" fmla="*/ 8009534 w 12192000"/>
              <a:gd name="connsiteY16" fmla="*/ 176441 h 4939827"/>
              <a:gd name="connsiteX17" fmla="*/ 8058681 w 12192000"/>
              <a:gd name="connsiteY17" fmla="*/ 219431 h 4939827"/>
              <a:gd name="connsiteX18" fmla="*/ 8126175 w 12192000"/>
              <a:gd name="connsiteY18" fmla="*/ 240005 h 4939827"/>
              <a:gd name="connsiteX19" fmla="*/ 8166439 w 12192000"/>
              <a:gd name="connsiteY19" fmla="*/ 252699 h 4939827"/>
              <a:gd name="connsiteX20" fmla="*/ 8281371 w 12192000"/>
              <a:gd name="connsiteY20" fmla="*/ 256875 h 4939827"/>
              <a:gd name="connsiteX21" fmla="*/ 8381609 w 12192000"/>
              <a:gd name="connsiteY21" fmla="*/ 240618 h 4939827"/>
              <a:gd name="connsiteX22" fmla="*/ 8406759 w 12192000"/>
              <a:gd name="connsiteY22" fmla="*/ 232517 h 4939827"/>
              <a:gd name="connsiteX23" fmla="*/ 8426506 w 12192000"/>
              <a:gd name="connsiteY23" fmla="*/ 241842 h 4939827"/>
              <a:gd name="connsiteX24" fmla="*/ 8427949 w 12192000"/>
              <a:gd name="connsiteY24" fmla="*/ 240981 h 4939827"/>
              <a:gd name="connsiteX25" fmla="*/ 8441468 w 12192000"/>
              <a:gd name="connsiteY25" fmla="*/ 241157 h 4939827"/>
              <a:gd name="connsiteX26" fmla="*/ 8565757 w 12192000"/>
              <a:gd name="connsiteY26" fmla="*/ 255317 h 4939827"/>
              <a:gd name="connsiteX27" fmla="*/ 8573171 w 12192000"/>
              <a:gd name="connsiteY27" fmla="*/ 258426 h 4939827"/>
              <a:gd name="connsiteX28" fmla="*/ 8573548 w 12192000"/>
              <a:gd name="connsiteY28" fmla="*/ 258241 h 4939827"/>
              <a:gd name="connsiteX29" fmla="*/ 8581827 w 12192000"/>
              <a:gd name="connsiteY29" fmla="*/ 261028 h 4939827"/>
              <a:gd name="connsiteX30" fmla="*/ 8586687 w 12192000"/>
              <a:gd name="connsiteY30" fmla="*/ 264089 h 4939827"/>
              <a:gd name="connsiteX31" fmla="*/ 8601067 w 12192000"/>
              <a:gd name="connsiteY31" fmla="*/ 270114 h 4939827"/>
              <a:gd name="connsiteX32" fmla="*/ 8672650 w 12192000"/>
              <a:gd name="connsiteY32" fmla="*/ 254821 h 4939827"/>
              <a:gd name="connsiteX33" fmla="*/ 8785543 w 12192000"/>
              <a:gd name="connsiteY33" fmla="*/ 263406 h 4939827"/>
              <a:gd name="connsiteX34" fmla="*/ 8830588 w 12192000"/>
              <a:gd name="connsiteY34" fmla="*/ 265483 h 4939827"/>
              <a:gd name="connsiteX35" fmla="*/ 8905142 w 12192000"/>
              <a:gd name="connsiteY35" fmla="*/ 264958 h 4939827"/>
              <a:gd name="connsiteX36" fmla="*/ 8968582 w 12192000"/>
              <a:gd name="connsiteY36" fmla="*/ 262728 h 4939827"/>
              <a:gd name="connsiteX37" fmla="*/ 8972994 w 12192000"/>
              <a:gd name="connsiteY37" fmla="*/ 263284 h 4939827"/>
              <a:gd name="connsiteX38" fmla="*/ 9004605 w 12192000"/>
              <a:gd name="connsiteY38" fmla="*/ 258041 h 4939827"/>
              <a:gd name="connsiteX39" fmla="*/ 9016165 w 12192000"/>
              <a:gd name="connsiteY39" fmla="*/ 261258 h 4939827"/>
              <a:gd name="connsiteX40" fmla="*/ 9043297 w 12192000"/>
              <a:gd name="connsiteY40" fmla="*/ 281547 h 4939827"/>
              <a:gd name="connsiteX41" fmla="*/ 9048315 w 12192000"/>
              <a:gd name="connsiteY41" fmla="*/ 279264 h 4939827"/>
              <a:gd name="connsiteX42" fmla="*/ 9054706 w 12192000"/>
              <a:gd name="connsiteY42" fmla="*/ 278538 h 4939827"/>
              <a:gd name="connsiteX43" fmla="*/ 9070919 w 12192000"/>
              <a:gd name="connsiteY43" fmla="*/ 281810 h 4939827"/>
              <a:gd name="connsiteX44" fmla="*/ 9076813 w 12192000"/>
              <a:gd name="connsiteY44" fmla="*/ 283909 h 4939827"/>
              <a:gd name="connsiteX45" fmla="*/ 9085871 w 12192000"/>
              <a:gd name="connsiteY45" fmla="*/ 285133 h 4939827"/>
              <a:gd name="connsiteX46" fmla="*/ 9086159 w 12192000"/>
              <a:gd name="connsiteY46" fmla="*/ 284887 h 4939827"/>
              <a:gd name="connsiteX47" fmla="*/ 9134606 w 12192000"/>
              <a:gd name="connsiteY47" fmla="*/ 288168 h 4939827"/>
              <a:gd name="connsiteX48" fmla="*/ 9195590 w 12192000"/>
              <a:gd name="connsiteY48" fmla="*/ 279568 h 4939827"/>
              <a:gd name="connsiteX49" fmla="*/ 9219336 w 12192000"/>
              <a:gd name="connsiteY49" fmla="*/ 278133 h 4939827"/>
              <a:gd name="connsiteX50" fmla="*/ 9232362 w 12192000"/>
              <a:gd name="connsiteY50" fmla="*/ 275894 h 4939827"/>
              <a:gd name="connsiteX51" fmla="*/ 9233396 w 12192000"/>
              <a:gd name="connsiteY51" fmla="*/ 274803 h 4939827"/>
              <a:gd name="connsiteX52" fmla="*/ 9256213 w 12192000"/>
              <a:gd name="connsiteY52" fmla="*/ 281576 h 4939827"/>
              <a:gd name="connsiteX53" fmla="*/ 9371484 w 12192000"/>
              <a:gd name="connsiteY53" fmla="*/ 329634 h 4939827"/>
              <a:gd name="connsiteX54" fmla="*/ 9404829 w 12192000"/>
              <a:gd name="connsiteY54" fmla="*/ 339038 h 4939827"/>
              <a:gd name="connsiteX55" fmla="*/ 9427021 w 12192000"/>
              <a:gd name="connsiteY55" fmla="*/ 358784 h 4939827"/>
              <a:gd name="connsiteX56" fmla="*/ 9670844 w 12192000"/>
              <a:gd name="connsiteY56" fmla="*/ 405128 h 4939827"/>
              <a:gd name="connsiteX57" fmla="*/ 9816083 w 12192000"/>
              <a:gd name="connsiteY57" fmla="*/ 416573 h 4939827"/>
              <a:gd name="connsiteX58" fmla="*/ 9936741 w 12192000"/>
              <a:gd name="connsiteY58" fmla="*/ 437044 h 4939827"/>
              <a:gd name="connsiteX59" fmla="*/ 10050093 w 12192000"/>
              <a:gd name="connsiteY59" fmla="*/ 443783 h 4939827"/>
              <a:gd name="connsiteX60" fmla="*/ 10130090 w 12192000"/>
              <a:gd name="connsiteY60" fmla="*/ 459520 h 4939827"/>
              <a:gd name="connsiteX61" fmla="*/ 10173456 w 12192000"/>
              <a:gd name="connsiteY61" fmla="*/ 457749 h 4939827"/>
              <a:gd name="connsiteX62" fmla="*/ 10218232 w 12192000"/>
              <a:gd name="connsiteY62" fmla="*/ 459820 h 4939827"/>
              <a:gd name="connsiteX63" fmla="*/ 10354176 w 12192000"/>
              <a:gd name="connsiteY63" fmla="*/ 471377 h 4939827"/>
              <a:gd name="connsiteX64" fmla="*/ 10430681 w 12192000"/>
              <a:gd name="connsiteY64" fmla="*/ 481226 h 4939827"/>
              <a:gd name="connsiteX65" fmla="*/ 10478169 w 12192000"/>
              <a:gd name="connsiteY65" fmla="*/ 481774 h 4939827"/>
              <a:gd name="connsiteX66" fmla="*/ 10540907 w 12192000"/>
              <a:gd name="connsiteY66" fmla="*/ 485607 h 4939827"/>
              <a:gd name="connsiteX67" fmla="*/ 10614941 w 12192000"/>
              <a:gd name="connsiteY67" fmla="*/ 487592 h 4939827"/>
              <a:gd name="connsiteX68" fmla="*/ 10674098 w 12192000"/>
              <a:gd name="connsiteY68" fmla="*/ 521656 h 4939827"/>
              <a:gd name="connsiteX69" fmla="*/ 10874834 w 12192000"/>
              <a:gd name="connsiteY69" fmla="*/ 574867 h 4939827"/>
              <a:gd name="connsiteX70" fmla="*/ 10944981 w 12192000"/>
              <a:gd name="connsiteY70" fmla="*/ 615042 h 4939827"/>
              <a:gd name="connsiteX71" fmla="*/ 11006376 w 12192000"/>
              <a:gd name="connsiteY71" fmla="*/ 645957 h 4939827"/>
              <a:gd name="connsiteX72" fmla="*/ 11076308 w 12192000"/>
              <a:gd name="connsiteY72" fmla="*/ 675698 h 4939827"/>
              <a:gd name="connsiteX73" fmla="*/ 11148789 w 12192000"/>
              <a:gd name="connsiteY73" fmla="*/ 685041 h 4939827"/>
              <a:gd name="connsiteX74" fmla="*/ 11249129 w 12192000"/>
              <a:gd name="connsiteY74" fmla="*/ 684218 h 4939827"/>
              <a:gd name="connsiteX75" fmla="*/ 11299915 w 12192000"/>
              <a:gd name="connsiteY75" fmla="*/ 692177 h 4939827"/>
              <a:gd name="connsiteX76" fmla="*/ 11386973 w 12192000"/>
              <a:gd name="connsiteY76" fmla="*/ 708209 h 4939827"/>
              <a:gd name="connsiteX77" fmla="*/ 11500105 w 12192000"/>
              <a:gd name="connsiteY77" fmla="*/ 735014 h 4939827"/>
              <a:gd name="connsiteX78" fmla="*/ 11621735 w 12192000"/>
              <a:gd name="connsiteY78" fmla="*/ 789584 h 4939827"/>
              <a:gd name="connsiteX79" fmla="*/ 11691200 w 12192000"/>
              <a:gd name="connsiteY79" fmla="*/ 867902 h 4939827"/>
              <a:gd name="connsiteX80" fmla="*/ 11819427 w 12192000"/>
              <a:gd name="connsiteY80" fmla="*/ 911634 h 4939827"/>
              <a:gd name="connsiteX81" fmla="*/ 11969720 w 12192000"/>
              <a:gd name="connsiteY81" fmla="*/ 964737 h 4939827"/>
              <a:gd name="connsiteX82" fmla="*/ 12055766 w 12192000"/>
              <a:gd name="connsiteY82" fmla="*/ 991268 h 4939827"/>
              <a:gd name="connsiteX83" fmla="*/ 12171539 w 12192000"/>
              <a:gd name="connsiteY83" fmla="*/ 995427 h 4939827"/>
              <a:gd name="connsiteX84" fmla="*/ 12187831 w 12192000"/>
              <a:gd name="connsiteY84" fmla="*/ 996580 h 4939827"/>
              <a:gd name="connsiteX85" fmla="*/ 12192000 w 12192000"/>
              <a:gd name="connsiteY85" fmla="*/ 996726 h 4939827"/>
              <a:gd name="connsiteX86" fmla="*/ 12192000 w 12192000"/>
              <a:gd name="connsiteY86" fmla="*/ 4939827 h 4939827"/>
              <a:gd name="connsiteX87" fmla="*/ 0 w 12192000"/>
              <a:gd name="connsiteY87" fmla="*/ 4939827 h 4939827"/>
              <a:gd name="connsiteX88" fmla="*/ 0 w 12192000"/>
              <a:gd name="connsiteY88" fmla="*/ 512043 h 4939827"/>
              <a:gd name="connsiteX89" fmla="*/ 7381 w 12192000"/>
              <a:gd name="connsiteY89" fmla="*/ 512580 h 4939827"/>
              <a:gd name="connsiteX90" fmla="*/ 100029 w 12192000"/>
              <a:gd name="connsiteY90" fmla="*/ 504758 h 4939827"/>
              <a:gd name="connsiteX91" fmla="*/ 155244 w 12192000"/>
              <a:gd name="connsiteY91" fmla="*/ 525130 h 4939827"/>
              <a:gd name="connsiteX92" fmla="*/ 254366 w 12192000"/>
              <a:gd name="connsiteY92" fmla="*/ 534449 h 4939827"/>
              <a:gd name="connsiteX93" fmla="*/ 447292 w 12192000"/>
              <a:gd name="connsiteY93" fmla="*/ 542725 h 4939827"/>
              <a:gd name="connsiteX94" fmla="*/ 628105 w 12192000"/>
              <a:gd name="connsiteY94" fmla="*/ 547853 h 4939827"/>
              <a:gd name="connsiteX95" fmla="*/ 783146 w 12192000"/>
              <a:gd name="connsiteY95" fmla="*/ 591799 h 4939827"/>
              <a:gd name="connsiteX96" fmla="*/ 1043676 w 12192000"/>
              <a:gd name="connsiteY96" fmla="*/ 591887 h 4939827"/>
              <a:gd name="connsiteX97" fmla="*/ 1281816 w 12192000"/>
              <a:gd name="connsiteY97" fmla="*/ 520946 h 4939827"/>
              <a:gd name="connsiteX98" fmla="*/ 1486347 w 12192000"/>
              <a:gd name="connsiteY98" fmla="*/ 487310 h 4939827"/>
              <a:gd name="connsiteX99" fmla="*/ 1568079 w 12192000"/>
              <a:gd name="connsiteY99" fmla="*/ 462531 h 4939827"/>
              <a:gd name="connsiteX100" fmla="*/ 1622516 w 12192000"/>
              <a:gd name="connsiteY100" fmla="*/ 466058 h 4939827"/>
              <a:gd name="connsiteX101" fmla="*/ 1655457 w 12192000"/>
              <a:gd name="connsiteY101" fmla="*/ 465359 h 4939827"/>
              <a:gd name="connsiteX102" fmla="*/ 1717454 w 12192000"/>
              <a:gd name="connsiteY102" fmla="*/ 417203 h 4939827"/>
              <a:gd name="connsiteX103" fmla="*/ 1913794 w 12192000"/>
              <a:gd name="connsiteY103" fmla="*/ 365255 h 4939827"/>
              <a:gd name="connsiteX104" fmla="*/ 2129762 w 12192000"/>
              <a:gd name="connsiteY104" fmla="*/ 367832 h 4939827"/>
              <a:gd name="connsiteX105" fmla="*/ 2376970 w 12192000"/>
              <a:gd name="connsiteY105" fmla="*/ 350129 h 4939827"/>
              <a:gd name="connsiteX106" fmla="*/ 2480155 w 12192000"/>
              <a:gd name="connsiteY106" fmla="*/ 359227 h 4939827"/>
              <a:gd name="connsiteX107" fmla="*/ 2586782 w 12192000"/>
              <a:gd name="connsiteY107" fmla="*/ 339352 h 4939827"/>
              <a:gd name="connsiteX108" fmla="*/ 2679617 w 12192000"/>
              <a:gd name="connsiteY108" fmla="*/ 305383 h 4939827"/>
              <a:gd name="connsiteX109" fmla="*/ 2788947 w 12192000"/>
              <a:gd name="connsiteY109" fmla="*/ 250375 h 4939827"/>
              <a:gd name="connsiteX110" fmla="*/ 2965530 w 12192000"/>
              <a:gd name="connsiteY110" fmla="*/ 245958 h 4939827"/>
              <a:gd name="connsiteX111" fmla="*/ 3103677 w 12192000"/>
              <a:gd name="connsiteY111" fmla="*/ 209527 h 4939827"/>
              <a:gd name="connsiteX112" fmla="*/ 3126759 w 12192000"/>
              <a:gd name="connsiteY112" fmla="*/ 211226 h 4939827"/>
              <a:gd name="connsiteX113" fmla="*/ 3164020 w 12192000"/>
              <a:gd name="connsiteY113" fmla="*/ 212779 h 4939827"/>
              <a:gd name="connsiteX114" fmla="*/ 3285019 w 12192000"/>
              <a:gd name="connsiteY114" fmla="*/ 220535 h 4939827"/>
              <a:gd name="connsiteX115" fmla="*/ 3365154 w 12192000"/>
              <a:gd name="connsiteY115" fmla="*/ 226416 h 4939827"/>
              <a:gd name="connsiteX116" fmla="*/ 3367507 w 12192000"/>
              <a:gd name="connsiteY116" fmla="*/ 225416 h 4939827"/>
              <a:gd name="connsiteX117" fmla="*/ 3387567 w 12192000"/>
              <a:gd name="connsiteY117" fmla="*/ 227103 h 4939827"/>
              <a:gd name="connsiteX118" fmla="*/ 3498001 w 12192000"/>
              <a:gd name="connsiteY118" fmla="*/ 231941 h 4939827"/>
              <a:gd name="connsiteX119" fmla="*/ 3561557 w 12192000"/>
              <a:gd name="connsiteY119" fmla="*/ 228095 h 4939827"/>
              <a:gd name="connsiteX120" fmla="*/ 3611920 w 12192000"/>
              <a:gd name="connsiteY120" fmla="*/ 218094 h 4939827"/>
              <a:gd name="connsiteX121" fmla="*/ 3620528 w 12192000"/>
              <a:gd name="connsiteY121" fmla="*/ 218788 h 4939827"/>
              <a:gd name="connsiteX122" fmla="*/ 3620766 w 12192000"/>
              <a:gd name="connsiteY122" fmla="*/ 218511 h 4939827"/>
              <a:gd name="connsiteX123" fmla="*/ 3629977 w 12192000"/>
              <a:gd name="connsiteY123" fmla="*/ 218664 h 4939827"/>
              <a:gd name="connsiteX124" fmla="*/ 3636217 w 12192000"/>
              <a:gd name="connsiteY124" fmla="*/ 220048 h 4939827"/>
              <a:gd name="connsiteX125" fmla="*/ 3709484 w 12192000"/>
              <a:gd name="connsiteY125" fmla="*/ 186927 h 4939827"/>
              <a:gd name="connsiteX126" fmla="*/ 3761342 w 12192000"/>
              <a:gd name="connsiteY126" fmla="*/ 177474 h 4939827"/>
              <a:gd name="connsiteX127" fmla="*/ 3799748 w 12192000"/>
              <a:gd name="connsiteY127" fmla="*/ 167154 h 4939827"/>
              <a:gd name="connsiteX128" fmla="*/ 3922756 w 12192000"/>
              <a:gd name="connsiteY128" fmla="*/ 194044 h 4939827"/>
              <a:gd name="connsiteX129" fmla="*/ 4028476 w 12192000"/>
              <a:gd name="connsiteY129" fmla="*/ 223679 h 4939827"/>
              <a:gd name="connsiteX130" fmla="*/ 4191582 w 12192000"/>
              <a:gd name="connsiteY130" fmla="*/ 238952 h 4939827"/>
              <a:gd name="connsiteX131" fmla="*/ 4251024 w 12192000"/>
              <a:gd name="connsiteY131" fmla="*/ 240874 h 4939827"/>
              <a:gd name="connsiteX132" fmla="*/ 4355275 w 12192000"/>
              <a:gd name="connsiteY132" fmla="*/ 260205 h 4939827"/>
              <a:gd name="connsiteX133" fmla="*/ 4423807 w 12192000"/>
              <a:gd name="connsiteY133" fmla="*/ 270366 h 4939827"/>
              <a:gd name="connsiteX134" fmla="*/ 4558432 w 12192000"/>
              <a:gd name="connsiteY134" fmla="*/ 269194 h 4939827"/>
              <a:gd name="connsiteX135" fmla="*/ 4635061 w 12192000"/>
              <a:gd name="connsiteY135" fmla="*/ 280682 h 4939827"/>
              <a:gd name="connsiteX136" fmla="*/ 4807427 w 12192000"/>
              <a:gd name="connsiteY136" fmla="*/ 276835 h 4939827"/>
              <a:gd name="connsiteX137" fmla="*/ 5028933 w 12192000"/>
              <a:gd name="connsiteY137" fmla="*/ 183887 h 4939827"/>
              <a:gd name="connsiteX138" fmla="*/ 5093642 w 12192000"/>
              <a:gd name="connsiteY138" fmla="*/ 177214 h 4939827"/>
              <a:gd name="connsiteX139" fmla="*/ 5102642 w 12192000"/>
              <a:gd name="connsiteY139" fmla="*/ 186816 h 4939827"/>
              <a:gd name="connsiteX140" fmla="*/ 5193590 w 12192000"/>
              <a:gd name="connsiteY140" fmla="*/ 156458 h 4939827"/>
              <a:gd name="connsiteX141" fmla="*/ 5323922 w 12192000"/>
              <a:gd name="connsiteY141" fmla="*/ 146332 h 4939827"/>
              <a:gd name="connsiteX142" fmla="*/ 5421860 w 12192000"/>
              <a:gd name="connsiteY142" fmla="*/ 167298 h 4939827"/>
              <a:gd name="connsiteX143" fmla="*/ 5476948 w 12192000"/>
              <a:gd name="connsiteY143" fmla="*/ 173249 h 4939827"/>
              <a:gd name="connsiteX144" fmla="*/ 5516842 w 12192000"/>
              <a:gd name="connsiteY144" fmla="*/ 184018 h 4939827"/>
              <a:gd name="connsiteX145" fmla="*/ 5619415 w 12192000"/>
              <a:gd name="connsiteY145" fmla="*/ 176781 h 4939827"/>
              <a:gd name="connsiteX146" fmla="*/ 5789867 w 12192000"/>
              <a:gd name="connsiteY146" fmla="*/ 150304 h 4939827"/>
              <a:gd name="connsiteX147" fmla="*/ 5825953 w 12192000"/>
              <a:gd name="connsiteY147" fmla="*/ 147907 h 4939827"/>
              <a:gd name="connsiteX148" fmla="*/ 5856168 w 12192000"/>
              <a:gd name="connsiteY148" fmla="*/ 158719 h 4939827"/>
              <a:gd name="connsiteX149" fmla="*/ 5862476 w 12192000"/>
              <a:gd name="connsiteY149" fmla="*/ 172447 h 4939827"/>
              <a:gd name="connsiteX150" fmla="*/ 5882195 w 12192000"/>
              <a:gd name="connsiteY150" fmla="*/ 173195 h 4939827"/>
              <a:gd name="connsiteX151" fmla="*/ 5952585 w 12192000"/>
              <a:gd name="connsiteY151" fmla="*/ 161012 h 4939827"/>
              <a:gd name="connsiteX152" fmla="*/ 6001964 w 12192000"/>
              <a:gd name="connsiteY152" fmla="*/ 154786 h 4939827"/>
              <a:gd name="connsiteX153" fmla="*/ 6184207 w 12192000"/>
              <a:gd name="connsiteY153" fmla="*/ 132658 h 4939827"/>
              <a:gd name="connsiteX154" fmla="*/ 6415830 w 12192000"/>
              <a:gd name="connsiteY154" fmla="*/ 136006 h 4939827"/>
              <a:gd name="connsiteX155" fmla="*/ 6756965 w 12192000"/>
              <a:gd name="connsiteY155" fmla="*/ 57636 h 4939827"/>
              <a:gd name="connsiteX156" fmla="*/ 6819400 w 12192000"/>
              <a:gd name="connsiteY156" fmla="*/ 30742 h 4939827"/>
              <a:gd name="connsiteX157" fmla="*/ 6986370 w 12192000"/>
              <a:gd name="connsiteY157" fmla="*/ 12659 h 4939827"/>
              <a:gd name="connsiteX158" fmla="*/ 6989536 w 12192000"/>
              <a:gd name="connsiteY158" fmla="*/ 14528 h 4939827"/>
              <a:gd name="connsiteX159" fmla="*/ 7015933 w 12192000"/>
              <a:gd name="connsiteY159" fmla="*/ 9653 h 4939827"/>
              <a:gd name="connsiteX160" fmla="*/ 7020592 w 12192000"/>
              <a:gd name="connsiteY160" fmla="*/ 1651 h 4939827"/>
              <a:gd name="connsiteX161" fmla="*/ 7025905 w 12192000"/>
              <a:gd name="connsiteY161"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732750 w 12192000"/>
              <a:gd name="connsiteY13" fmla="*/ 145456 h 4939827"/>
              <a:gd name="connsiteX14" fmla="*/ 7785900 w 12192000"/>
              <a:gd name="connsiteY14" fmla="*/ 154493 h 4939827"/>
              <a:gd name="connsiteX15" fmla="*/ 7952584 w 12192000"/>
              <a:gd name="connsiteY15" fmla="*/ 170181 h 4939827"/>
              <a:gd name="connsiteX16" fmla="*/ 8009534 w 12192000"/>
              <a:gd name="connsiteY16" fmla="*/ 176441 h 4939827"/>
              <a:gd name="connsiteX17" fmla="*/ 8058681 w 12192000"/>
              <a:gd name="connsiteY17" fmla="*/ 219431 h 4939827"/>
              <a:gd name="connsiteX18" fmla="*/ 8126175 w 12192000"/>
              <a:gd name="connsiteY18" fmla="*/ 240005 h 4939827"/>
              <a:gd name="connsiteX19" fmla="*/ 8166439 w 12192000"/>
              <a:gd name="connsiteY19" fmla="*/ 252699 h 4939827"/>
              <a:gd name="connsiteX20" fmla="*/ 8281371 w 12192000"/>
              <a:gd name="connsiteY20" fmla="*/ 256875 h 4939827"/>
              <a:gd name="connsiteX21" fmla="*/ 8381609 w 12192000"/>
              <a:gd name="connsiteY21" fmla="*/ 240618 h 4939827"/>
              <a:gd name="connsiteX22" fmla="*/ 8406759 w 12192000"/>
              <a:gd name="connsiteY22" fmla="*/ 232517 h 4939827"/>
              <a:gd name="connsiteX23" fmla="*/ 8426506 w 12192000"/>
              <a:gd name="connsiteY23" fmla="*/ 241842 h 4939827"/>
              <a:gd name="connsiteX24" fmla="*/ 8427949 w 12192000"/>
              <a:gd name="connsiteY24" fmla="*/ 240981 h 4939827"/>
              <a:gd name="connsiteX25" fmla="*/ 8441468 w 12192000"/>
              <a:gd name="connsiteY25" fmla="*/ 241157 h 4939827"/>
              <a:gd name="connsiteX26" fmla="*/ 8565757 w 12192000"/>
              <a:gd name="connsiteY26" fmla="*/ 255317 h 4939827"/>
              <a:gd name="connsiteX27" fmla="*/ 8573171 w 12192000"/>
              <a:gd name="connsiteY27" fmla="*/ 258426 h 4939827"/>
              <a:gd name="connsiteX28" fmla="*/ 8573548 w 12192000"/>
              <a:gd name="connsiteY28" fmla="*/ 258241 h 4939827"/>
              <a:gd name="connsiteX29" fmla="*/ 8581827 w 12192000"/>
              <a:gd name="connsiteY29" fmla="*/ 261028 h 4939827"/>
              <a:gd name="connsiteX30" fmla="*/ 8586687 w 12192000"/>
              <a:gd name="connsiteY30" fmla="*/ 264089 h 4939827"/>
              <a:gd name="connsiteX31" fmla="*/ 8601067 w 12192000"/>
              <a:gd name="connsiteY31" fmla="*/ 270114 h 4939827"/>
              <a:gd name="connsiteX32" fmla="*/ 8672650 w 12192000"/>
              <a:gd name="connsiteY32" fmla="*/ 254821 h 4939827"/>
              <a:gd name="connsiteX33" fmla="*/ 8785543 w 12192000"/>
              <a:gd name="connsiteY33" fmla="*/ 263406 h 4939827"/>
              <a:gd name="connsiteX34" fmla="*/ 8830588 w 12192000"/>
              <a:gd name="connsiteY34" fmla="*/ 265483 h 4939827"/>
              <a:gd name="connsiteX35" fmla="*/ 8905142 w 12192000"/>
              <a:gd name="connsiteY35" fmla="*/ 264958 h 4939827"/>
              <a:gd name="connsiteX36" fmla="*/ 8968582 w 12192000"/>
              <a:gd name="connsiteY36" fmla="*/ 262728 h 4939827"/>
              <a:gd name="connsiteX37" fmla="*/ 8972994 w 12192000"/>
              <a:gd name="connsiteY37" fmla="*/ 263284 h 4939827"/>
              <a:gd name="connsiteX38" fmla="*/ 9004605 w 12192000"/>
              <a:gd name="connsiteY38" fmla="*/ 258041 h 4939827"/>
              <a:gd name="connsiteX39" fmla="*/ 9016165 w 12192000"/>
              <a:gd name="connsiteY39" fmla="*/ 261258 h 4939827"/>
              <a:gd name="connsiteX40" fmla="*/ 9043297 w 12192000"/>
              <a:gd name="connsiteY40" fmla="*/ 281547 h 4939827"/>
              <a:gd name="connsiteX41" fmla="*/ 9048315 w 12192000"/>
              <a:gd name="connsiteY41" fmla="*/ 279264 h 4939827"/>
              <a:gd name="connsiteX42" fmla="*/ 9054706 w 12192000"/>
              <a:gd name="connsiteY42" fmla="*/ 278538 h 4939827"/>
              <a:gd name="connsiteX43" fmla="*/ 9070919 w 12192000"/>
              <a:gd name="connsiteY43" fmla="*/ 281810 h 4939827"/>
              <a:gd name="connsiteX44" fmla="*/ 9076813 w 12192000"/>
              <a:gd name="connsiteY44" fmla="*/ 283909 h 4939827"/>
              <a:gd name="connsiteX45" fmla="*/ 9085871 w 12192000"/>
              <a:gd name="connsiteY45" fmla="*/ 285133 h 4939827"/>
              <a:gd name="connsiteX46" fmla="*/ 9086159 w 12192000"/>
              <a:gd name="connsiteY46" fmla="*/ 284887 h 4939827"/>
              <a:gd name="connsiteX47" fmla="*/ 9134606 w 12192000"/>
              <a:gd name="connsiteY47" fmla="*/ 288168 h 4939827"/>
              <a:gd name="connsiteX48" fmla="*/ 9195590 w 12192000"/>
              <a:gd name="connsiteY48" fmla="*/ 279568 h 4939827"/>
              <a:gd name="connsiteX49" fmla="*/ 9219336 w 12192000"/>
              <a:gd name="connsiteY49" fmla="*/ 278133 h 4939827"/>
              <a:gd name="connsiteX50" fmla="*/ 9232362 w 12192000"/>
              <a:gd name="connsiteY50" fmla="*/ 275894 h 4939827"/>
              <a:gd name="connsiteX51" fmla="*/ 9233396 w 12192000"/>
              <a:gd name="connsiteY51" fmla="*/ 274803 h 4939827"/>
              <a:gd name="connsiteX52" fmla="*/ 9256213 w 12192000"/>
              <a:gd name="connsiteY52" fmla="*/ 281576 h 4939827"/>
              <a:gd name="connsiteX53" fmla="*/ 9371484 w 12192000"/>
              <a:gd name="connsiteY53" fmla="*/ 329634 h 4939827"/>
              <a:gd name="connsiteX54" fmla="*/ 9404829 w 12192000"/>
              <a:gd name="connsiteY54" fmla="*/ 339038 h 4939827"/>
              <a:gd name="connsiteX55" fmla="*/ 9427021 w 12192000"/>
              <a:gd name="connsiteY55" fmla="*/ 358784 h 4939827"/>
              <a:gd name="connsiteX56" fmla="*/ 9670844 w 12192000"/>
              <a:gd name="connsiteY56" fmla="*/ 405128 h 4939827"/>
              <a:gd name="connsiteX57" fmla="*/ 9816083 w 12192000"/>
              <a:gd name="connsiteY57" fmla="*/ 416573 h 4939827"/>
              <a:gd name="connsiteX58" fmla="*/ 9936741 w 12192000"/>
              <a:gd name="connsiteY58" fmla="*/ 437044 h 4939827"/>
              <a:gd name="connsiteX59" fmla="*/ 10050093 w 12192000"/>
              <a:gd name="connsiteY59" fmla="*/ 443783 h 4939827"/>
              <a:gd name="connsiteX60" fmla="*/ 10130090 w 12192000"/>
              <a:gd name="connsiteY60" fmla="*/ 459520 h 4939827"/>
              <a:gd name="connsiteX61" fmla="*/ 10173456 w 12192000"/>
              <a:gd name="connsiteY61" fmla="*/ 457749 h 4939827"/>
              <a:gd name="connsiteX62" fmla="*/ 10218232 w 12192000"/>
              <a:gd name="connsiteY62" fmla="*/ 459820 h 4939827"/>
              <a:gd name="connsiteX63" fmla="*/ 10354176 w 12192000"/>
              <a:gd name="connsiteY63" fmla="*/ 471377 h 4939827"/>
              <a:gd name="connsiteX64" fmla="*/ 10430681 w 12192000"/>
              <a:gd name="connsiteY64" fmla="*/ 481226 h 4939827"/>
              <a:gd name="connsiteX65" fmla="*/ 10478169 w 12192000"/>
              <a:gd name="connsiteY65" fmla="*/ 481774 h 4939827"/>
              <a:gd name="connsiteX66" fmla="*/ 10540907 w 12192000"/>
              <a:gd name="connsiteY66" fmla="*/ 485607 h 4939827"/>
              <a:gd name="connsiteX67" fmla="*/ 10614941 w 12192000"/>
              <a:gd name="connsiteY67" fmla="*/ 487592 h 4939827"/>
              <a:gd name="connsiteX68" fmla="*/ 10674098 w 12192000"/>
              <a:gd name="connsiteY68" fmla="*/ 521656 h 4939827"/>
              <a:gd name="connsiteX69" fmla="*/ 10874834 w 12192000"/>
              <a:gd name="connsiteY69" fmla="*/ 574867 h 4939827"/>
              <a:gd name="connsiteX70" fmla="*/ 10944981 w 12192000"/>
              <a:gd name="connsiteY70" fmla="*/ 615042 h 4939827"/>
              <a:gd name="connsiteX71" fmla="*/ 11006376 w 12192000"/>
              <a:gd name="connsiteY71" fmla="*/ 645957 h 4939827"/>
              <a:gd name="connsiteX72" fmla="*/ 11076308 w 12192000"/>
              <a:gd name="connsiteY72" fmla="*/ 675698 h 4939827"/>
              <a:gd name="connsiteX73" fmla="*/ 11148789 w 12192000"/>
              <a:gd name="connsiteY73" fmla="*/ 685041 h 4939827"/>
              <a:gd name="connsiteX74" fmla="*/ 11249129 w 12192000"/>
              <a:gd name="connsiteY74" fmla="*/ 684218 h 4939827"/>
              <a:gd name="connsiteX75" fmla="*/ 11299915 w 12192000"/>
              <a:gd name="connsiteY75" fmla="*/ 692177 h 4939827"/>
              <a:gd name="connsiteX76" fmla="*/ 11386973 w 12192000"/>
              <a:gd name="connsiteY76" fmla="*/ 708209 h 4939827"/>
              <a:gd name="connsiteX77" fmla="*/ 11500105 w 12192000"/>
              <a:gd name="connsiteY77" fmla="*/ 735014 h 4939827"/>
              <a:gd name="connsiteX78" fmla="*/ 11621735 w 12192000"/>
              <a:gd name="connsiteY78" fmla="*/ 789584 h 4939827"/>
              <a:gd name="connsiteX79" fmla="*/ 11691200 w 12192000"/>
              <a:gd name="connsiteY79" fmla="*/ 867902 h 4939827"/>
              <a:gd name="connsiteX80" fmla="*/ 11819427 w 12192000"/>
              <a:gd name="connsiteY80" fmla="*/ 911634 h 4939827"/>
              <a:gd name="connsiteX81" fmla="*/ 11969720 w 12192000"/>
              <a:gd name="connsiteY81" fmla="*/ 964737 h 4939827"/>
              <a:gd name="connsiteX82" fmla="*/ 12055766 w 12192000"/>
              <a:gd name="connsiteY82" fmla="*/ 991268 h 4939827"/>
              <a:gd name="connsiteX83" fmla="*/ 12171539 w 12192000"/>
              <a:gd name="connsiteY83" fmla="*/ 995427 h 4939827"/>
              <a:gd name="connsiteX84" fmla="*/ 12187831 w 12192000"/>
              <a:gd name="connsiteY84" fmla="*/ 996580 h 4939827"/>
              <a:gd name="connsiteX85" fmla="*/ 12192000 w 12192000"/>
              <a:gd name="connsiteY85" fmla="*/ 996726 h 4939827"/>
              <a:gd name="connsiteX86" fmla="*/ 12192000 w 12192000"/>
              <a:gd name="connsiteY86" fmla="*/ 4939827 h 4939827"/>
              <a:gd name="connsiteX87" fmla="*/ 0 w 12192000"/>
              <a:gd name="connsiteY87" fmla="*/ 4939827 h 4939827"/>
              <a:gd name="connsiteX88" fmla="*/ 0 w 12192000"/>
              <a:gd name="connsiteY88" fmla="*/ 512043 h 4939827"/>
              <a:gd name="connsiteX89" fmla="*/ 7381 w 12192000"/>
              <a:gd name="connsiteY89" fmla="*/ 512580 h 4939827"/>
              <a:gd name="connsiteX90" fmla="*/ 100029 w 12192000"/>
              <a:gd name="connsiteY90" fmla="*/ 504758 h 4939827"/>
              <a:gd name="connsiteX91" fmla="*/ 155244 w 12192000"/>
              <a:gd name="connsiteY91" fmla="*/ 525130 h 4939827"/>
              <a:gd name="connsiteX92" fmla="*/ 254366 w 12192000"/>
              <a:gd name="connsiteY92" fmla="*/ 534449 h 4939827"/>
              <a:gd name="connsiteX93" fmla="*/ 447292 w 12192000"/>
              <a:gd name="connsiteY93" fmla="*/ 542725 h 4939827"/>
              <a:gd name="connsiteX94" fmla="*/ 628105 w 12192000"/>
              <a:gd name="connsiteY94" fmla="*/ 547853 h 4939827"/>
              <a:gd name="connsiteX95" fmla="*/ 783146 w 12192000"/>
              <a:gd name="connsiteY95" fmla="*/ 591799 h 4939827"/>
              <a:gd name="connsiteX96" fmla="*/ 1043676 w 12192000"/>
              <a:gd name="connsiteY96" fmla="*/ 591887 h 4939827"/>
              <a:gd name="connsiteX97" fmla="*/ 1281816 w 12192000"/>
              <a:gd name="connsiteY97" fmla="*/ 520946 h 4939827"/>
              <a:gd name="connsiteX98" fmla="*/ 1486347 w 12192000"/>
              <a:gd name="connsiteY98" fmla="*/ 487310 h 4939827"/>
              <a:gd name="connsiteX99" fmla="*/ 1568079 w 12192000"/>
              <a:gd name="connsiteY99" fmla="*/ 462531 h 4939827"/>
              <a:gd name="connsiteX100" fmla="*/ 1622516 w 12192000"/>
              <a:gd name="connsiteY100" fmla="*/ 466058 h 4939827"/>
              <a:gd name="connsiteX101" fmla="*/ 1655457 w 12192000"/>
              <a:gd name="connsiteY101" fmla="*/ 465359 h 4939827"/>
              <a:gd name="connsiteX102" fmla="*/ 1717454 w 12192000"/>
              <a:gd name="connsiteY102" fmla="*/ 417203 h 4939827"/>
              <a:gd name="connsiteX103" fmla="*/ 1913794 w 12192000"/>
              <a:gd name="connsiteY103" fmla="*/ 365255 h 4939827"/>
              <a:gd name="connsiteX104" fmla="*/ 2129762 w 12192000"/>
              <a:gd name="connsiteY104" fmla="*/ 367832 h 4939827"/>
              <a:gd name="connsiteX105" fmla="*/ 2376970 w 12192000"/>
              <a:gd name="connsiteY105" fmla="*/ 350129 h 4939827"/>
              <a:gd name="connsiteX106" fmla="*/ 2480155 w 12192000"/>
              <a:gd name="connsiteY106" fmla="*/ 359227 h 4939827"/>
              <a:gd name="connsiteX107" fmla="*/ 2586782 w 12192000"/>
              <a:gd name="connsiteY107" fmla="*/ 339352 h 4939827"/>
              <a:gd name="connsiteX108" fmla="*/ 2679617 w 12192000"/>
              <a:gd name="connsiteY108" fmla="*/ 305383 h 4939827"/>
              <a:gd name="connsiteX109" fmla="*/ 2788947 w 12192000"/>
              <a:gd name="connsiteY109" fmla="*/ 250375 h 4939827"/>
              <a:gd name="connsiteX110" fmla="*/ 2965530 w 12192000"/>
              <a:gd name="connsiteY110" fmla="*/ 245958 h 4939827"/>
              <a:gd name="connsiteX111" fmla="*/ 3103677 w 12192000"/>
              <a:gd name="connsiteY111" fmla="*/ 209527 h 4939827"/>
              <a:gd name="connsiteX112" fmla="*/ 3126759 w 12192000"/>
              <a:gd name="connsiteY112" fmla="*/ 211226 h 4939827"/>
              <a:gd name="connsiteX113" fmla="*/ 3164020 w 12192000"/>
              <a:gd name="connsiteY113" fmla="*/ 212779 h 4939827"/>
              <a:gd name="connsiteX114" fmla="*/ 3285019 w 12192000"/>
              <a:gd name="connsiteY114" fmla="*/ 220535 h 4939827"/>
              <a:gd name="connsiteX115" fmla="*/ 3365154 w 12192000"/>
              <a:gd name="connsiteY115" fmla="*/ 226416 h 4939827"/>
              <a:gd name="connsiteX116" fmla="*/ 3367507 w 12192000"/>
              <a:gd name="connsiteY116" fmla="*/ 225416 h 4939827"/>
              <a:gd name="connsiteX117" fmla="*/ 3387567 w 12192000"/>
              <a:gd name="connsiteY117" fmla="*/ 227103 h 4939827"/>
              <a:gd name="connsiteX118" fmla="*/ 3498001 w 12192000"/>
              <a:gd name="connsiteY118" fmla="*/ 231941 h 4939827"/>
              <a:gd name="connsiteX119" fmla="*/ 3561557 w 12192000"/>
              <a:gd name="connsiteY119" fmla="*/ 228095 h 4939827"/>
              <a:gd name="connsiteX120" fmla="*/ 3611920 w 12192000"/>
              <a:gd name="connsiteY120" fmla="*/ 218094 h 4939827"/>
              <a:gd name="connsiteX121" fmla="*/ 3620528 w 12192000"/>
              <a:gd name="connsiteY121" fmla="*/ 218788 h 4939827"/>
              <a:gd name="connsiteX122" fmla="*/ 3620766 w 12192000"/>
              <a:gd name="connsiteY122" fmla="*/ 218511 h 4939827"/>
              <a:gd name="connsiteX123" fmla="*/ 3629977 w 12192000"/>
              <a:gd name="connsiteY123" fmla="*/ 218664 h 4939827"/>
              <a:gd name="connsiteX124" fmla="*/ 3636217 w 12192000"/>
              <a:gd name="connsiteY124" fmla="*/ 220048 h 4939827"/>
              <a:gd name="connsiteX125" fmla="*/ 3709484 w 12192000"/>
              <a:gd name="connsiteY125" fmla="*/ 186927 h 4939827"/>
              <a:gd name="connsiteX126" fmla="*/ 3761342 w 12192000"/>
              <a:gd name="connsiteY126" fmla="*/ 177474 h 4939827"/>
              <a:gd name="connsiteX127" fmla="*/ 3799748 w 12192000"/>
              <a:gd name="connsiteY127" fmla="*/ 167154 h 4939827"/>
              <a:gd name="connsiteX128" fmla="*/ 3922756 w 12192000"/>
              <a:gd name="connsiteY128" fmla="*/ 194044 h 4939827"/>
              <a:gd name="connsiteX129" fmla="*/ 4028476 w 12192000"/>
              <a:gd name="connsiteY129" fmla="*/ 223679 h 4939827"/>
              <a:gd name="connsiteX130" fmla="*/ 4191582 w 12192000"/>
              <a:gd name="connsiteY130" fmla="*/ 238952 h 4939827"/>
              <a:gd name="connsiteX131" fmla="*/ 4251024 w 12192000"/>
              <a:gd name="connsiteY131" fmla="*/ 240874 h 4939827"/>
              <a:gd name="connsiteX132" fmla="*/ 4355275 w 12192000"/>
              <a:gd name="connsiteY132" fmla="*/ 260205 h 4939827"/>
              <a:gd name="connsiteX133" fmla="*/ 4423807 w 12192000"/>
              <a:gd name="connsiteY133" fmla="*/ 270366 h 4939827"/>
              <a:gd name="connsiteX134" fmla="*/ 4558432 w 12192000"/>
              <a:gd name="connsiteY134" fmla="*/ 269194 h 4939827"/>
              <a:gd name="connsiteX135" fmla="*/ 4635061 w 12192000"/>
              <a:gd name="connsiteY135" fmla="*/ 280682 h 4939827"/>
              <a:gd name="connsiteX136" fmla="*/ 4807427 w 12192000"/>
              <a:gd name="connsiteY136" fmla="*/ 276835 h 4939827"/>
              <a:gd name="connsiteX137" fmla="*/ 5028933 w 12192000"/>
              <a:gd name="connsiteY137" fmla="*/ 183887 h 4939827"/>
              <a:gd name="connsiteX138" fmla="*/ 5093642 w 12192000"/>
              <a:gd name="connsiteY138" fmla="*/ 177214 h 4939827"/>
              <a:gd name="connsiteX139" fmla="*/ 5102642 w 12192000"/>
              <a:gd name="connsiteY139" fmla="*/ 186816 h 4939827"/>
              <a:gd name="connsiteX140" fmla="*/ 5193590 w 12192000"/>
              <a:gd name="connsiteY140" fmla="*/ 156458 h 4939827"/>
              <a:gd name="connsiteX141" fmla="*/ 5323922 w 12192000"/>
              <a:gd name="connsiteY141" fmla="*/ 146332 h 4939827"/>
              <a:gd name="connsiteX142" fmla="*/ 5421860 w 12192000"/>
              <a:gd name="connsiteY142" fmla="*/ 167298 h 4939827"/>
              <a:gd name="connsiteX143" fmla="*/ 5476948 w 12192000"/>
              <a:gd name="connsiteY143" fmla="*/ 173249 h 4939827"/>
              <a:gd name="connsiteX144" fmla="*/ 5516842 w 12192000"/>
              <a:gd name="connsiteY144" fmla="*/ 184018 h 4939827"/>
              <a:gd name="connsiteX145" fmla="*/ 5619415 w 12192000"/>
              <a:gd name="connsiteY145" fmla="*/ 176781 h 4939827"/>
              <a:gd name="connsiteX146" fmla="*/ 5789867 w 12192000"/>
              <a:gd name="connsiteY146" fmla="*/ 150304 h 4939827"/>
              <a:gd name="connsiteX147" fmla="*/ 5825953 w 12192000"/>
              <a:gd name="connsiteY147" fmla="*/ 147907 h 4939827"/>
              <a:gd name="connsiteX148" fmla="*/ 5856168 w 12192000"/>
              <a:gd name="connsiteY148" fmla="*/ 158719 h 4939827"/>
              <a:gd name="connsiteX149" fmla="*/ 5862476 w 12192000"/>
              <a:gd name="connsiteY149" fmla="*/ 172447 h 4939827"/>
              <a:gd name="connsiteX150" fmla="*/ 5882195 w 12192000"/>
              <a:gd name="connsiteY150" fmla="*/ 173195 h 4939827"/>
              <a:gd name="connsiteX151" fmla="*/ 5952585 w 12192000"/>
              <a:gd name="connsiteY151" fmla="*/ 161012 h 4939827"/>
              <a:gd name="connsiteX152" fmla="*/ 6001964 w 12192000"/>
              <a:gd name="connsiteY152" fmla="*/ 154786 h 4939827"/>
              <a:gd name="connsiteX153" fmla="*/ 6184207 w 12192000"/>
              <a:gd name="connsiteY153" fmla="*/ 132658 h 4939827"/>
              <a:gd name="connsiteX154" fmla="*/ 6415830 w 12192000"/>
              <a:gd name="connsiteY154" fmla="*/ 136006 h 4939827"/>
              <a:gd name="connsiteX155" fmla="*/ 6756965 w 12192000"/>
              <a:gd name="connsiteY155" fmla="*/ 57636 h 4939827"/>
              <a:gd name="connsiteX156" fmla="*/ 6819400 w 12192000"/>
              <a:gd name="connsiteY156" fmla="*/ 30742 h 4939827"/>
              <a:gd name="connsiteX157" fmla="*/ 6986370 w 12192000"/>
              <a:gd name="connsiteY157" fmla="*/ 12659 h 4939827"/>
              <a:gd name="connsiteX158" fmla="*/ 6989536 w 12192000"/>
              <a:gd name="connsiteY158" fmla="*/ 14528 h 4939827"/>
              <a:gd name="connsiteX159" fmla="*/ 7015933 w 12192000"/>
              <a:gd name="connsiteY159" fmla="*/ 9653 h 4939827"/>
              <a:gd name="connsiteX160" fmla="*/ 7020592 w 12192000"/>
              <a:gd name="connsiteY160" fmla="*/ 1651 h 4939827"/>
              <a:gd name="connsiteX161" fmla="*/ 7025905 w 12192000"/>
              <a:gd name="connsiteY161"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732750 w 12192000"/>
              <a:gd name="connsiteY13" fmla="*/ 145456 h 4939827"/>
              <a:gd name="connsiteX14" fmla="*/ 7785900 w 12192000"/>
              <a:gd name="connsiteY14" fmla="*/ 154493 h 4939827"/>
              <a:gd name="connsiteX15" fmla="*/ 7952584 w 12192000"/>
              <a:gd name="connsiteY15" fmla="*/ 170181 h 4939827"/>
              <a:gd name="connsiteX16" fmla="*/ 8009534 w 12192000"/>
              <a:gd name="connsiteY16" fmla="*/ 176441 h 4939827"/>
              <a:gd name="connsiteX17" fmla="*/ 8058681 w 12192000"/>
              <a:gd name="connsiteY17" fmla="*/ 219431 h 4939827"/>
              <a:gd name="connsiteX18" fmla="*/ 8126175 w 12192000"/>
              <a:gd name="connsiteY18" fmla="*/ 240005 h 4939827"/>
              <a:gd name="connsiteX19" fmla="*/ 8166439 w 12192000"/>
              <a:gd name="connsiteY19" fmla="*/ 252699 h 4939827"/>
              <a:gd name="connsiteX20" fmla="*/ 8281371 w 12192000"/>
              <a:gd name="connsiteY20" fmla="*/ 256875 h 4939827"/>
              <a:gd name="connsiteX21" fmla="*/ 8381609 w 12192000"/>
              <a:gd name="connsiteY21" fmla="*/ 240618 h 4939827"/>
              <a:gd name="connsiteX22" fmla="*/ 8406759 w 12192000"/>
              <a:gd name="connsiteY22" fmla="*/ 232517 h 4939827"/>
              <a:gd name="connsiteX23" fmla="*/ 8426506 w 12192000"/>
              <a:gd name="connsiteY23" fmla="*/ 241842 h 4939827"/>
              <a:gd name="connsiteX24" fmla="*/ 8427949 w 12192000"/>
              <a:gd name="connsiteY24" fmla="*/ 240981 h 4939827"/>
              <a:gd name="connsiteX25" fmla="*/ 8441468 w 12192000"/>
              <a:gd name="connsiteY25" fmla="*/ 241157 h 4939827"/>
              <a:gd name="connsiteX26" fmla="*/ 8565757 w 12192000"/>
              <a:gd name="connsiteY26" fmla="*/ 255317 h 4939827"/>
              <a:gd name="connsiteX27" fmla="*/ 8573171 w 12192000"/>
              <a:gd name="connsiteY27" fmla="*/ 258426 h 4939827"/>
              <a:gd name="connsiteX28" fmla="*/ 8573548 w 12192000"/>
              <a:gd name="connsiteY28" fmla="*/ 258241 h 4939827"/>
              <a:gd name="connsiteX29" fmla="*/ 8581827 w 12192000"/>
              <a:gd name="connsiteY29" fmla="*/ 261028 h 4939827"/>
              <a:gd name="connsiteX30" fmla="*/ 8586687 w 12192000"/>
              <a:gd name="connsiteY30" fmla="*/ 264089 h 4939827"/>
              <a:gd name="connsiteX31" fmla="*/ 8672650 w 12192000"/>
              <a:gd name="connsiteY31" fmla="*/ 254821 h 4939827"/>
              <a:gd name="connsiteX32" fmla="*/ 8785543 w 12192000"/>
              <a:gd name="connsiteY32" fmla="*/ 263406 h 4939827"/>
              <a:gd name="connsiteX33" fmla="*/ 8830588 w 12192000"/>
              <a:gd name="connsiteY33" fmla="*/ 265483 h 4939827"/>
              <a:gd name="connsiteX34" fmla="*/ 8905142 w 12192000"/>
              <a:gd name="connsiteY34" fmla="*/ 264958 h 4939827"/>
              <a:gd name="connsiteX35" fmla="*/ 8968582 w 12192000"/>
              <a:gd name="connsiteY35" fmla="*/ 262728 h 4939827"/>
              <a:gd name="connsiteX36" fmla="*/ 8972994 w 12192000"/>
              <a:gd name="connsiteY36" fmla="*/ 263284 h 4939827"/>
              <a:gd name="connsiteX37" fmla="*/ 9004605 w 12192000"/>
              <a:gd name="connsiteY37" fmla="*/ 258041 h 4939827"/>
              <a:gd name="connsiteX38" fmla="*/ 9016165 w 12192000"/>
              <a:gd name="connsiteY38" fmla="*/ 261258 h 4939827"/>
              <a:gd name="connsiteX39" fmla="*/ 9043297 w 12192000"/>
              <a:gd name="connsiteY39" fmla="*/ 281547 h 4939827"/>
              <a:gd name="connsiteX40" fmla="*/ 9048315 w 12192000"/>
              <a:gd name="connsiteY40" fmla="*/ 279264 h 4939827"/>
              <a:gd name="connsiteX41" fmla="*/ 9054706 w 12192000"/>
              <a:gd name="connsiteY41" fmla="*/ 278538 h 4939827"/>
              <a:gd name="connsiteX42" fmla="*/ 9070919 w 12192000"/>
              <a:gd name="connsiteY42" fmla="*/ 281810 h 4939827"/>
              <a:gd name="connsiteX43" fmla="*/ 9076813 w 12192000"/>
              <a:gd name="connsiteY43" fmla="*/ 283909 h 4939827"/>
              <a:gd name="connsiteX44" fmla="*/ 9085871 w 12192000"/>
              <a:gd name="connsiteY44" fmla="*/ 285133 h 4939827"/>
              <a:gd name="connsiteX45" fmla="*/ 9086159 w 12192000"/>
              <a:gd name="connsiteY45" fmla="*/ 284887 h 4939827"/>
              <a:gd name="connsiteX46" fmla="*/ 9134606 w 12192000"/>
              <a:gd name="connsiteY46" fmla="*/ 288168 h 4939827"/>
              <a:gd name="connsiteX47" fmla="*/ 9195590 w 12192000"/>
              <a:gd name="connsiteY47" fmla="*/ 279568 h 4939827"/>
              <a:gd name="connsiteX48" fmla="*/ 9219336 w 12192000"/>
              <a:gd name="connsiteY48" fmla="*/ 278133 h 4939827"/>
              <a:gd name="connsiteX49" fmla="*/ 9232362 w 12192000"/>
              <a:gd name="connsiteY49" fmla="*/ 275894 h 4939827"/>
              <a:gd name="connsiteX50" fmla="*/ 9233396 w 12192000"/>
              <a:gd name="connsiteY50" fmla="*/ 274803 h 4939827"/>
              <a:gd name="connsiteX51" fmla="*/ 9256213 w 12192000"/>
              <a:gd name="connsiteY51" fmla="*/ 281576 h 4939827"/>
              <a:gd name="connsiteX52" fmla="*/ 9371484 w 12192000"/>
              <a:gd name="connsiteY52" fmla="*/ 329634 h 4939827"/>
              <a:gd name="connsiteX53" fmla="*/ 9404829 w 12192000"/>
              <a:gd name="connsiteY53" fmla="*/ 339038 h 4939827"/>
              <a:gd name="connsiteX54" fmla="*/ 9427021 w 12192000"/>
              <a:gd name="connsiteY54" fmla="*/ 358784 h 4939827"/>
              <a:gd name="connsiteX55" fmla="*/ 9670844 w 12192000"/>
              <a:gd name="connsiteY55" fmla="*/ 405128 h 4939827"/>
              <a:gd name="connsiteX56" fmla="*/ 9816083 w 12192000"/>
              <a:gd name="connsiteY56" fmla="*/ 416573 h 4939827"/>
              <a:gd name="connsiteX57" fmla="*/ 9936741 w 12192000"/>
              <a:gd name="connsiteY57" fmla="*/ 437044 h 4939827"/>
              <a:gd name="connsiteX58" fmla="*/ 10050093 w 12192000"/>
              <a:gd name="connsiteY58" fmla="*/ 443783 h 4939827"/>
              <a:gd name="connsiteX59" fmla="*/ 10130090 w 12192000"/>
              <a:gd name="connsiteY59" fmla="*/ 459520 h 4939827"/>
              <a:gd name="connsiteX60" fmla="*/ 10173456 w 12192000"/>
              <a:gd name="connsiteY60" fmla="*/ 457749 h 4939827"/>
              <a:gd name="connsiteX61" fmla="*/ 10218232 w 12192000"/>
              <a:gd name="connsiteY61" fmla="*/ 459820 h 4939827"/>
              <a:gd name="connsiteX62" fmla="*/ 10354176 w 12192000"/>
              <a:gd name="connsiteY62" fmla="*/ 471377 h 4939827"/>
              <a:gd name="connsiteX63" fmla="*/ 10430681 w 12192000"/>
              <a:gd name="connsiteY63" fmla="*/ 481226 h 4939827"/>
              <a:gd name="connsiteX64" fmla="*/ 10478169 w 12192000"/>
              <a:gd name="connsiteY64" fmla="*/ 481774 h 4939827"/>
              <a:gd name="connsiteX65" fmla="*/ 10540907 w 12192000"/>
              <a:gd name="connsiteY65" fmla="*/ 485607 h 4939827"/>
              <a:gd name="connsiteX66" fmla="*/ 10614941 w 12192000"/>
              <a:gd name="connsiteY66" fmla="*/ 487592 h 4939827"/>
              <a:gd name="connsiteX67" fmla="*/ 10674098 w 12192000"/>
              <a:gd name="connsiteY67" fmla="*/ 521656 h 4939827"/>
              <a:gd name="connsiteX68" fmla="*/ 10874834 w 12192000"/>
              <a:gd name="connsiteY68" fmla="*/ 574867 h 4939827"/>
              <a:gd name="connsiteX69" fmla="*/ 10944981 w 12192000"/>
              <a:gd name="connsiteY69" fmla="*/ 615042 h 4939827"/>
              <a:gd name="connsiteX70" fmla="*/ 11006376 w 12192000"/>
              <a:gd name="connsiteY70" fmla="*/ 645957 h 4939827"/>
              <a:gd name="connsiteX71" fmla="*/ 11076308 w 12192000"/>
              <a:gd name="connsiteY71" fmla="*/ 675698 h 4939827"/>
              <a:gd name="connsiteX72" fmla="*/ 11148789 w 12192000"/>
              <a:gd name="connsiteY72" fmla="*/ 685041 h 4939827"/>
              <a:gd name="connsiteX73" fmla="*/ 11249129 w 12192000"/>
              <a:gd name="connsiteY73" fmla="*/ 684218 h 4939827"/>
              <a:gd name="connsiteX74" fmla="*/ 11299915 w 12192000"/>
              <a:gd name="connsiteY74" fmla="*/ 692177 h 4939827"/>
              <a:gd name="connsiteX75" fmla="*/ 11386973 w 12192000"/>
              <a:gd name="connsiteY75" fmla="*/ 708209 h 4939827"/>
              <a:gd name="connsiteX76" fmla="*/ 11500105 w 12192000"/>
              <a:gd name="connsiteY76" fmla="*/ 735014 h 4939827"/>
              <a:gd name="connsiteX77" fmla="*/ 11621735 w 12192000"/>
              <a:gd name="connsiteY77" fmla="*/ 789584 h 4939827"/>
              <a:gd name="connsiteX78" fmla="*/ 11691200 w 12192000"/>
              <a:gd name="connsiteY78" fmla="*/ 867902 h 4939827"/>
              <a:gd name="connsiteX79" fmla="*/ 11819427 w 12192000"/>
              <a:gd name="connsiteY79" fmla="*/ 911634 h 4939827"/>
              <a:gd name="connsiteX80" fmla="*/ 11969720 w 12192000"/>
              <a:gd name="connsiteY80" fmla="*/ 964737 h 4939827"/>
              <a:gd name="connsiteX81" fmla="*/ 12055766 w 12192000"/>
              <a:gd name="connsiteY81" fmla="*/ 991268 h 4939827"/>
              <a:gd name="connsiteX82" fmla="*/ 12171539 w 12192000"/>
              <a:gd name="connsiteY82" fmla="*/ 995427 h 4939827"/>
              <a:gd name="connsiteX83" fmla="*/ 12187831 w 12192000"/>
              <a:gd name="connsiteY83" fmla="*/ 996580 h 4939827"/>
              <a:gd name="connsiteX84" fmla="*/ 12192000 w 12192000"/>
              <a:gd name="connsiteY84" fmla="*/ 996726 h 4939827"/>
              <a:gd name="connsiteX85" fmla="*/ 12192000 w 12192000"/>
              <a:gd name="connsiteY85" fmla="*/ 4939827 h 4939827"/>
              <a:gd name="connsiteX86" fmla="*/ 0 w 12192000"/>
              <a:gd name="connsiteY86" fmla="*/ 4939827 h 4939827"/>
              <a:gd name="connsiteX87" fmla="*/ 0 w 12192000"/>
              <a:gd name="connsiteY87" fmla="*/ 512043 h 4939827"/>
              <a:gd name="connsiteX88" fmla="*/ 7381 w 12192000"/>
              <a:gd name="connsiteY88" fmla="*/ 512580 h 4939827"/>
              <a:gd name="connsiteX89" fmla="*/ 100029 w 12192000"/>
              <a:gd name="connsiteY89" fmla="*/ 504758 h 4939827"/>
              <a:gd name="connsiteX90" fmla="*/ 155244 w 12192000"/>
              <a:gd name="connsiteY90" fmla="*/ 525130 h 4939827"/>
              <a:gd name="connsiteX91" fmla="*/ 254366 w 12192000"/>
              <a:gd name="connsiteY91" fmla="*/ 534449 h 4939827"/>
              <a:gd name="connsiteX92" fmla="*/ 447292 w 12192000"/>
              <a:gd name="connsiteY92" fmla="*/ 542725 h 4939827"/>
              <a:gd name="connsiteX93" fmla="*/ 628105 w 12192000"/>
              <a:gd name="connsiteY93" fmla="*/ 547853 h 4939827"/>
              <a:gd name="connsiteX94" fmla="*/ 783146 w 12192000"/>
              <a:gd name="connsiteY94" fmla="*/ 591799 h 4939827"/>
              <a:gd name="connsiteX95" fmla="*/ 1043676 w 12192000"/>
              <a:gd name="connsiteY95" fmla="*/ 591887 h 4939827"/>
              <a:gd name="connsiteX96" fmla="*/ 1281816 w 12192000"/>
              <a:gd name="connsiteY96" fmla="*/ 520946 h 4939827"/>
              <a:gd name="connsiteX97" fmla="*/ 1486347 w 12192000"/>
              <a:gd name="connsiteY97" fmla="*/ 487310 h 4939827"/>
              <a:gd name="connsiteX98" fmla="*/ 1568079 w 12192000"/>
              <a:gd name="connsiteY98" fmla="*/ 462531 h 4939827"/>
              <a:gd name="connsiteX99" fmla="*/ 1622516 w 12192000"/>
              <a:gd name="connsiteY99" fmla="*/ 466058 h 4939827"/>
              <a:gd name="connsiteX100" fmla="*/ 1655457 w 12192000"/>
              <a:gd name="connsiteY100" fmla="*/ 465359 h 4939827"/>
              <a:gd name="connsiteX101" fmla="*/ 1717454 w 12192000"/>
              <a:gd name="connsiteY101" fmla="*/ 417203 h 4939827"/>
              <a:gd name="connsiteX102" fmla="*/ 1913794 w 12192000"/>
              <a:gd name="connsiteY102" fmla="*/ 365255 h 4939827"/>
              <a:gd name="connsiteX103" fmla="*/ 2129762 w 12192000"/>
              <a:gd name="connsiteY103" fmla="*/ 367832 h 4939827"/>
              <a:gd name="connsiteX104" fmla="*/ 2376970 w 12192000"/>
              <a:gd name="connsiteY104" fmla="*/ 350129 h 4939827"/>
              <a:gd name="connsiteX105" fmla="*/ 2480155 w 12192000"/>
              <a:gd name="connsiteY105" fmla="*/ 359227 h 4939827"/>
              <a:gd name="connsiteX106" fmla="*/ 2586782 w 12192000"/>
              <a:gd name="connsiteY106" fmla="*/ 339352 h 4939827"/>
              <a:gd name="connsiteX107" fmla="*/ 2679617 w 12192000"/>
              <a:gd name="connsiteY107" fmla="*/ 305383 h 4939827"/>
              <a:gd name="connsiteX108" fmla="*/ 2788947 w 12192000"/>
              <a:gd name="connsiteY108" fmla="*/ 250375 h 4939827"/>
              <a:gd name="connsiteX109" fmla="*/ 2965530 w 12192000"/>
              <a:gd name="connsiteY109" fmla="*/ 245958 h 4939827"/>
              <a:gd name="connsiteX110" fmla="*/ 3103677 w 12192000"/>
              <a:gd name="connsiteY110" fmla="*/ 209527 h 4939827"/>
              <a:gd name="connsiteX111" fmla="*/ 3126759 w 12192000"/>
              <a:gd name="connsiteY111" fmla="*/ 211226 h 4939827"/>
              <a:gd name="connsiteX112" fmla="*/ 3164020 w 12192000"/>
              <a:gd name="connsiteY112" fmla="*/ 212779 h 4939827"/>
              <a:gd name="connsiteX113" fmla="*/ 3285019 w 12192000"/>
              <a:gd name="connsiteY113" fmla="*/ 220535 h 4939827"/>
              <a:gd name="connsiteX114" fmla="*/ 3365154 w 12192000"/>
              <a:gd name="connsiteY114" fmla="*/ 226416 h 4939827"/>
              <a:gd name="connsiteX115" fmla="*/ 3367507 w 12192000"/>
              <a:gd name="connsiteY115" fmla="*/ 225416 h 4939827"/>
              <a:gd name="connsiteX116" fmla="*/ 3387567 w 12192000"/>
              <a:gd name="connsiteY116" fmla="*/ 227103 h 4939827"/>
              <a:gd name="connsiteX117" fmla="*/ 3498001 w 12192000"/>
              <a:gd name="connsiteY117" fmla="*/ 231941 h 4939827"/>
              <a:gd name="connsiteX118" fmla="*/ 3561557 w 12192000"/>
              <a:gd name="connsiteY118" fmla="*/ 228095 h 4939827"/>
              <a:gd name="connsiteX119" fmla="*/ 3611920 w 12192000"/>
              <a:gd name="connsiteY119" fmla="*/ 218094 h 4939827"/>
              <a:gd name="connsiteX120" fmla="*/ 3620528 w 12192000"/>
              <a:gd name="connsiteY120" fmla="*/ 218788 h 4939827"/>
              <a:gd name="connsiteX121" fmla="*/ 3620766 w 12192000"/>
              <a:gd name="connsiteY121" fmla="*/ 218511 h 4939827"/>
              <a:gd name="connsiteX122" fmla="*/ 3629977 w 12192000"/>
              <a:gd name="connsiteY122" fmla="*/ 218664 h 4939827"/>
              <a:gd name="connsiteX123" fmla="*/ 3636217 w 12192000"/>
              <a:gd name="connsiteY123" fmla="*/ 220048 h 4939827"/>
              <a:gd name="connsiteX124" fmla="*/ 3709484 w 12192000"/>
              <a:gd name="connsiteY124" fmla="*/ 186927 h 4939827"/>
              <a:gd name="connsiteX125" fmla="*/ 3761342 w 12192000"/>
              <a:gd name="connsiteY125" fmla="*/ 177474 h 4939827"/>
              <a:gd name="connsiteX126" fmla="*/ 3799748 w 12192000"/>
              <a:gd name="connsiteY126" fmla="*/ 167154 h 4939827"/>
              <a:gd name="connsiteX127" fmla="*/ 3922756 w 12192000"/>
              <a:gd name="connsiteY127" fmla="*/ 194044 h 4939827"/>
              <a:gd name="connsiteX128" fmla="*/ 4028476 w 12192000"/>
              <a:gd name="connsiteY128" fmla="*/ 223679 h 4939827"/>
              <a:gd name="connsiteX129" fmla="*/ 4191582 w 12192000"/>
              <a:gd name="connsiteY129" fmla="*/ 238952 h 4939827"/>
              <a:gd name="connsiteX130" fmla="*/ 4251024 w 12192000"/>
              <a:gd name="connsiteY130" fmla="*/ 240874 h 4939827"/>
              <a:gd name="connsiteX131" fmla="*/ 4355275 w 12192000"/>
              <a:gd name="connsiteY131" fmla="*/ 260205 h 4939827"/>
              <a:gd name="connsiteX132" fmla="*/ 4423807 w 12192000"/>
              <a:gd name="connsiteY132" fmla="*/ 270366 h 4939827"/>
              <a:gd name="connsiteX133" fmla="*/ 4558432 w 12192000"/>
              <a:gd name="connsiteY133" fmla="*/ 269194 h 4939827"/>
              <a:gd name="connsiteX134" fmla="*/ 4635061 w 12192000"/>
              <a:gd name="connsiteY134" fmla="*/ 280682 h 4939827"/>
              <a:gd name="connsiteX135" fmla="*/ 4807427 w 12192000"/>
              <a:gd name="connsiteY135" fmla="*/ 276835 h 4939827"/>
              <a:gd name="connsiteX136" fmla="*/ 5028933 w 12192000"/>
              <a:gd name="connsiteY136" fmla="*/ 183887 h 4939827"/>
              <a:gd name="connsiteX137" fmla="*/ 5093642 w 12192000"/>
              <a:gd name="connsiteY137" fmla="*/ 177214 h 4939827"/>
              <a:gd name="connsiteX138" fmla="*/ 5102642 w 12192000"/>
              <a:gd name="connsiteY138" fmla="*/ 186816 h 4939827"/>
              <a:gd name="connsiteX139" fmla="*/ 5193590 w 12192000"/>
              <a:gd name="connsiteY139" fmla="*/ 156458 h 4939827"/>
              <a:gd name="connsiteX140" fmla="*/ 5323922 w 12192000"/>
              <a:gd name="connsiteY140" fmla="*/ 146332 h 4939827"/>
              <a:gd name="connsiteX141" fmla="*/ 5421860 w 12192000"/>
              <a:gd name="connsiteY141" fmla="*/ 167298 h 4939827"/>
              <a:gd name="connsiteX142" fmla="*/ 5476948 w 12192000"/>
              <a:gd name="connsiteY142" fmla="*/ 173249 h 4939827"/>
              <a:gd name="connsiteX143" fmla="*/ 5516842 w 12192000"/>
              <a:gd name="connsiteY143" fmla="*/ 184018 h 4939827"/>
              <a:gd name="connsiteX144" fmla="*/ 5619415 w 12192000"/>
              <a:gd name="connsiteY144" fmla="*/ 176781 h 4939827"/>
              <a:gd name="connsiteX145" fmla="*/ 5789867 w 12192000"/>
              <a:gd name="connsiteY145" fmla="*/ 150304 h 4939827"/>
              <a:gd name="connsiteX146" fmla="*/ 5825953 w 12192000"/>
              <a:gd name="connsiteY146" fmla="*/ 147907 h 4939827"/>
              <a:gd name="connsiteX147" fmla="*/ 5856168 w 12192000"/>
              <a:gd name="connsiteY147" fmla="*/ 158719 h 4939827"/>
              <a:gd name="connsiteX148" fmla="*/ 5862476 w 12192000"/>
              <a:gd name="connsiteY148" fmla="*/ 172447 h 4939827"/>
              <a:gd name="connsiteX149" fmla="*/ 5882195 w 12192000"/>
              <a:gd name="connsiteY149" fmla="*/ 173195 h 4939827"/>
              <a:gd name="connsiteX150" fmla="*/ 5952585 w 12192000"/>
              <a:gd name="connsiteY150" fmla="*/ 161012 h 4939827"/>
              <a:gd name="connsiteX151" fmla="*/ 6001964 w 12192000"/>
              <a:gd name="connsiteY151" fmla="*/ 154786 h 4939827"/>
              <a:gd name="connsiteX152" fmla="*/ 6184207 w 12192000"/>
              <a:gd name="connsiteY152" fmla="*/ 132658 h 4939827"/>
              <a:gd name="connsiteX153" fmla="*/ 6415830 w 12192000"/>
              <a:gd name="connsiteY153" fmla="*/ 136006 h 4939827"/>
              <a:gd name="connsiteX154" fmla="*/ 6756965 w 12192000"/>
              <a:gd name="connsiteY154" fmla="*/ 57636 h 4939827"/>
              <a:gd name="connsiteX155" fmla="*/ 6819400 w 12192000"/>
              <a:gd name="connsiteY155" fmla="*/ 30742 h 4939827"/>
              <a:gd name="connsiteX156" fmla="*/ 6986370 w 12192000"/>
              <a:gd name="connsiteY156" fmla="*/ 12659 h 4939827"/>
              <a:gd name="connsiteX157" fmla="*/ 6989536 w 12192000"/>
              <a:gd name="connsiteY157" fmla="*/ 14528 h 4939827"/>
              <a:gd name="connsiteX158" fmla="*/ 7015933 w 12192000"/>
              <a:gd name="connsiteY158" fmla="*/ 9653 h 4939827"/>
              <a:gd name="connsiteX159" fmla="*/ 7020592 w 12192000"/>
              <a:gd name="connsiteY159" fmla="*/ 1651 h 4939827"/>
              <a:gd name="connsiteX160" fmla="*/ 7025905 w 12192000"/>
              <a:gd name="connsiteY160"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732750 w 12192000"/>
              <a:gd name="connsiteY13" fmla="*/ 145456 h 4939827"/>
              <a:gd name="connsiteX14" fmla="*/ 7785900 w 12192000"/>
              <a:gd name="connsiteY14" fmla="*/ 154493 h 4939827"/>
              <a:gd name="connsiteX15" fmla="*/ 7952584 w 12192000"/>
              <a:gd name="connsiteY15" fmla="*/ 170181 h 4939827"/>
              <a:gd name="connsiteX16" fmla="*/ 8009534 w 12192000"/>
              <a:gd name="connsiteY16" fmla="*/ 176441 h 4939827"/>
              <a:gd name="connsiteX17" fmla="*/ 8058681 w 12192000"/>
              <a:gd name="connsiteY17" fmla="*/ 219431 h 4939827"/>
              <a:gd name="connsiteX18" fmla="*/ 8126175 w 12192000"/>
              <a:gd name="connsiteY18" fmla="*/ 240005 h 4939827"/>
              <a:gd name="connsiteX19" fmla="*/ 8166439 w 12192000"/>
              <a:gd name="connsiteY19" fmla="*/ 252699 h 4939827"/>
              <a:gd name="connsiteX20" fmla="*/ 8281371 w 12192000"/>
              <a:gd name="connsiteY20" fmla="*/ 256875 h 4939827"/>
              <a:gd name="connsiteX21" fmla="*/ 8381609 w 12192000"/>
              <a:gd name="connsiteY21" fmla="*/ 240618 h 4939827"/>
              <a:gd name="connsiteX22" fmla="*/ 8406759 w 12192000"/>
              <a:gd name="connsiteY22" fmla="*/ 232517 h 4939827"/>
              <a:gd name="connsiteX23" fmla="*/ 8426506 w 12192000"/>
              <a:gd name="connsiteY23" fmla="*/ 241842 h 4939827"/>
              <a:gd name="connsiteX24" fmla="*/ 8427949 w 12192000"/>
              <a:gd name="connsiteY24" fmla="*/ 240981 h 4939827"/>
              <a:gd name="connsiteX25" fmla="*/ 8441468 w 12192000"/>
              <a:gd name="connsiteY25" fmla="*/ 241157 h 4939827"/>
              <a:gd name="connsiteX26" fmla="*/ 8565757 w 12192000"/>
              <a:gd name="connsiteY26" fmla="*/ 255317 h 4939827"/>
              <a:gd name="connsiteX27" fmla="*/ 8573171 w 12192000"/>
              <a:gd name="connsiteY27" fmla="*/ 258426 h 4939827"/>
              <a:gd name="connsiteX28" fmla="*/ 8573548 w 12192000"/>
              <a:gd name="connsiteY28" fmla="*/ 258241 h 4939827"/>
              <a:gd name="connsiteX29" fmla="*/ 8581827 w 12192000"/>
              <a:gd name="connsiteY29" fmla="*/ 261028 h 4939827"/>
              <a:gd name="connsiteX30" fmla="*/ 8586687 w 12192000"/>
              <a:gd name="connsiteY30" fmla="*/ 264089 h 4939827"/>
              <a:gd name="connsiteX31" fmla="*/ 8672650 w 12192000"/>
              <a:gd name="connsiteY31" fmla="*/ 254821 h 4939827"/>
              <a:gd name="connsiteX32" fmla="*/ 8785543 w 12192000"/>
              <a:gd name="connsiteY32" fmla="*/ 263406 h 4939827"/>
              <a:gd name="connsiteX33" fmla="*/ 8830588 w 12192000"/>
              <a:gd name="connsiteY33" fmla="*/ 265483 h 4939827"/>
              <a:gd name="connsiteX34" fmla="*/ 8905142 w 12192000"/>
              <a:gd name="connsiteY34" fmla="*/ 264958 h 4939827"/>
              <a:gd name="connsiteX35" fmla="*/ 8968582 w 12192000"/>
              <a:gd name="connsiteY35" fmla="*/ 262728 h 4939827"/>
              <a:gd name="connsiteX36" fmla="*/ 8972994 w 12192000"/>
              <a:gd name="connsiteY36" fmla="*/ 263284 h 4939827"/>
              <a:gd name="connsiteX37" fmla="*/ 9004605 w 12192000"/>
              <a:gd name="connsiteY37" fmla="*/ 258041 h 4939827"/>
              <a:gd name="connsiteX38" fmla="*/ 9016165 w 12192000"/>
              <a:gd name="connsiteY38" fmla="*/ 261258 h 4939827"/>
              <a:gd name="connsiteX39" fmla="*/ 9043297 w 12192000"/>
              <a:gd name="connsiteY39" fmla="*/ 281547 h 4939827"/>
              <a:gd name="connsiteX40" fmla="*/ 9048315 w 12192000"/>
              <a:gd name="connsiteY40" fmla="*/ 279264 h 4939827"/>
              <a:gd name="connsiteX41" fmla="*/ 9054706 w 12192000"/>
              <a:gd name="connsiteY41" fmla="*/ 278538 h 4939827"/>
              <a:gd name="connsiteX42" fmla="*/ 9070919 w 12192000"/>
              <a:gd name="connsiteY42" fmla="*/ 281810 h 4939827"/>
              <a:gd name="connsiteX43" fmla="*/ 9076813 w 12192000"/>
              <a:gd name="connsiteY43" fmla="*/ 283909 h 4939827"/>
              <a:gd name="connsiteX44" fmla="*/ 9085871 w 12192000"/>
              <a:gd name="connsiteY44" fmla="*/ 285133 h 4939827"/>
              <a:gd name="connsiteX45" fmla="*/ 9086159 w 12192000"/>
              <a:gd name="connsiteY45" fmla="*/ 284887 h 4939827"/>
              <a:gd name="connsiteX46" fmla="*/ 9134606 w 12192000"/>
              <a:gd name="connsiteY46" fmla="*/ 288168 h 4939827"/>
              <a:gd name="connsiteX47" fmla="*/ 9195590 w 12192000"/>
              <a:gd name="connsiteY47" fmla="*/ 279568 h 4939827"/>
              <a:gd name="connsiteX48" fmla="*/ 9219336 w 12192000"/>
              <a:gd name="connsiteY48" fmla="*/ 278133 h 4939827"/>
              <a:gd name="connsiteX49" fmla="*/ 9232362 w 12192000"/>
              <a:gd name="connsiteY49" fmla="*/ 275894 h 4939827"/>
              <a:gd name="connsiteX50" fmla="*/ 9233396 w 12192000"/>
              <a:gd name="connsiteY50" fmla="*/ 274803 h 4939827"/>
              <a:gd name="connsiteX51" fmla="*/ 9371484 w 12192000"/>
              <a:gd name="connsiteY51" fmla="*/ 329634 h 4939827"/>
              <a:gd name="connsiteX52" fmla="*/ 9404829 w 12192000"/>
              <a:gd name="connsiteY52" fmla="*/ 339038 h 4939827"/>
              <a:gd name="connsiteX53" fmla="*/ 9427021 w 12192000"/>
              <a:gd name="connsiteY53" fmla="*/ 358784 h 4939827"/>
              <a:gd name="connsiteX54" fmla="*/ 9670844 w 12192000"/>
              <a:gd name="connsiteY54" fmla="*/ 405128 h 4939827"/>
              <a:gd name="connsiteX55" fmla="*/ 9816083 w 12192000"/>
              <a:gd name="connsiteY55" fmla="*/ 416573 h 4939827"/>
              <a:gd name="connsiteX56" fmla="*/ 9936741 w 12192000"/>
              <a:gd name="connsiteY56" fmla="*/ 437044 h 4939827"/>
              <a:gd name="connsiteX57" fmla="*/ 10050093 w 12192000"/>
              <a:gd name="connsiteY57" fmla="*/ 443783 h 4939827"/>
              <a:gd name="connsiteX58" fmla="*/ 10130090 w 12192000"/>
              <a:gd name="connsiteY58" fmla="*/ 459520 h 4939827"/>
              <a:gd name="connsiteX59" fmla="*/ 10173456 w 12192000"/>
              <a:gd name="connsiteY59" fmla="*/ 457749 h 4939827"/>
              <a:gd name="connsiteX60" fmla="*/ 10218232 w 12192000"/>
              <a:gd name="connsiteY60" fmla="*/ 459820 h 4939827"/>
              <a:gd name="connsiteX61" fmla="*/ 10354176 w 12192000"/>
              <a:gd name="connsiteY61" fmla="*/ 471377 h 4939827"/>
              <a:gd name="connsiteX62" fmla="*/ 10430681 w 12192000"/>
              <a:gd name="connsiteY62" fmla="*/ 481226 h 4939827"/>
              <a:gd name="connsiteX63" fmla="*/ 10478169 w 12192000"/>
              <a:gd name="connsiteY63" fmla="*/ 481774 h 4939827"/>
              <a:gd name="connsiteX64" fmla="*/ 10540907 w 12192000"/>
              <a:gd name="connsiteY64" fmla="*/ 485607 h 4939827"/>
              <a:gd name="connsiteX65" fmla="*/ 10614941 w 12192000"/>
              <a:gd name="connsiteY65" fmla="*/ 487592 h 4939827"/>
              <a:gd name="connsiteX66" fmla="*/ 10674098 w 12192000"/>
              <a:gd name="connsiteY66" fmla="*/ 521656 h 4939827"/>
              <a:gd name="connsiteX67" fmla="*/ 10874834 w 12192000"/>
              <a:gd name="connsiteY67" fmla="*/ 574867 h 4939827"/>
              <a:gd name="connsiteX68" fmla="*/ 10944981 w 12192000"/>
              <a:gd name="connsiteY68" fmla="*/ 615042 h 4939827"/>
              <a:gd name="connsiteX69" fmla="*/ 11006376 w 12192000"/>
              <a:gd name="connsiteY69" fmla="*/ 645957 h 4939827"/>
              <a:gd name="connsiteX70" fmla="*/ 11076308 w 12192000"/>
              <a:gd name="connsiteY70" fmla="*/ 675698 h 4939827"/>
              <a:gd name="connsiteX71" fmla="*/ 11148789 w 12192000"/>
              <a:gd name="connsiteY71" fmla="*/ 685041 h 4939827"/>
              <a:gd name="connsiteX72" fmla="*/ 11249129 w 12192000"/>
              <a:gd name="connsiteY72" fmla="*/ 684218 h 4939827"/>
              <a:gd name="connsiteX73" fmla="*/ 11299915 w 12192000"/>
              <a:gd name="connsiteY73" fmla="*/ 692177 h 4939827"/>
              <a:gd name="connsiteX74" fmla="*/ 11386973 w 12192000"/>
              <a:gd name="connsiteY74" fmla="*/ 708209 h 4939827"/>
              <a:gd name="connsiteX75" fmla="*/ 11500105 w 12192000"/>
              <a:gd name="connsiteY75" fmla="*/ 735014 h 4939827"/>
              <a:gd name="connsiteX76" fmla="*/ 11621735 w 12192000"/>
              <a:gd name="connsiteY76" fmla="*/ 789584 h 4939827"/>
              <a:gd name="connsiteX77" fmla="*/ 11691200 w 12192000"/>
              <a:gd name="connsiteY77" fmla="*/ 867902 h 4939827"/>
              <a:gd name="connsiteX78" fmla="*/ 11819427 w 12192000"/>
              <a:gd name="connsiteY78" fmla="*/ 911634 h 4939827"/>
              <a:gd name="connsiteX79" fmla="*/ 11969720 w 12192000"/>
              <a:gd name="connsiteY79" fmla="*/ 964737 h 4939827"/>
              <a:gd name="connsiteX80" fmla="*/ 12055766 w 12192000"/>
              <a:gd name="connsiteY80" fmla="*/ 991268 h 4939827"/>
              <a:gd name="connsiteX81" fmla="*/ 12171539 w 12192000"/>
              <a:gd name="connsiteY81" fmla="*/ 995427 h 4939827"/>
              <a:gd name="connsiteX82" fmla="*/ 12187831 w 12192000"/>
              <a:gd name="connsiteY82" fmla="*/ 996580 h 4939827"/>
              <a:gd name="connsiteX83" fmla="*/ 12192000 w 12192000"/>
              <a:gd name="connsiteY83" fmla="*/ 996726 h 4939827"/>
              <a:gd name="connsiteX84" fmla="*/ 12192000 w 12192000"/>
              <a:gd name="connsiteY84" fmla="*/ 4939827 h 4939827"/>
              <a:gd name="connsiteX85" fmla="*/ 0 w 12192000"/>
              <a:gd name="connsiteY85" fmla="*/ 4939827 h 4939827"/>
              <a:gd name="connsiteX86" fmla="*/ 0 w 12192000"/>
              <a:gd name="connsiteY86" fmla="*/ 512043 h 4939827"/>
              <a:gd name="connsiteX87" fmla="*/ 7381 w 12192000"/>
              <a:gd name="connsiteY87" fmla="*/ 512580 h 4939827"/>
              <a:gd name="connsiteX88" fmla="*/ 100029 w 12192000"/>
              <a:gd name="connsiteY88" fmla="*/ 504758 h 4939827"/>
              <a:gd name="connsiteX89" fmla="*/ 155244 w 12192000"/>
              <a:gd name="connsiteY89" fmla="*/ 525130 h 4939827"/>
              <a:gd name="connsiteX90" fmla="*/ 254366 w 12192000"/>
              <a:gd name="connsiteY90" fmla="*/ 534449 h 4939827"/>
              <a:gd name="connsiteX91" fmla="*/ 447292 w 12192000"/>
              <a:gd name="connsiteY91" fmla="*/ 542725 h 4939827"/>
              <a:gd name="connsiteX92" fmla="*/ 628105 w 12192000"/>
              <a:gd name="connsiteY92" fmla="*/ 547853 h 4939827"/>
              <a:gd name="connsiteX93" fmla="*/ 783146 w 12192000"/>
              <a:gd name="connsiteY93" fmla="*/ 591799 h 4939827"/>
              <a:gd name="connsiteX94" fmla="*/ 1043676 w 12192000"/>
              <a:gd name="connsiteY94" fmla="*/ 591887 h 4939827"/>
              <a:gd name="connsiteX95" fmla="*/ 1281816 w 12192000"/>
              <a:gd name="connsiteY95" fmla="*/ 520946 h 4939827"/>
              <a:gd name="connsiteX96" fmla="*/ 1486347 w 12192000"/>
              <a:gd name="connsiteY96" fmla="*/ 487310 h 4939827"/>
              <a:gd name="connsiteX97" fmla="*/ 1568079 w 12192000"/>
              <a:gd name="connsiteY97" fmla="*/ 462531 h 4939827"/>
              <a:gd name="connsiteX98" fmla="*/ 1622516 w 12192000"/>
              <a:gd name="connsiteY98" fmla="*/ 466058 h 4939827"/>
              <a:gd name="connsiteX99" fmla="*/ 1655457 w 12192000"/>
              <a:gd name="connsiteY99" fmla="*/ 465359 h 4939827"/>
              <a:gd name="connsiteX100" fmla="*/ 1717454 w 12192000"/>
              <a:gd name="connsiteY100" fmla="*/ 417203 h 4939827"/>
              <a:gd name="connsiteX101" fmla="*/ 1913794 w 12192000"/>
              <a:gd name="connsiteY101" fmla="*/ 365255 h 4939827"/>
              <a:gd name="connsiteX102" fmla="*/ 2129762 w 12192000"/>
              <a:gd name="connsiteY102" fmla="*/ 367832 h 4939827"/>
              <a:gd name="connsiteX103" fmla="*/ 2376970 w 12192000"/>
              <a:gd name="connsiteY103" fmla="*/ 350129 h 4939827"/>
              <a:gd name="connsiteX104" fmla="*/ 2480155 w 12192000"/>
              <a:gd name="connsiteY104" fmla="*/ 359227 h 4939827"/>
              <a:gd name="connsiteX105" fmla="*/ 2586782 w 12192000"/>
              <a:gd name="connsiteY105" fmla="*/ 339352 h 4939827"/>
              <a:gd name="connsiteX106" fmla="*/ 2679617 w 12192000"/>
              <a:gd name="connsiteY106" fmla="*/ 305383 h 4939827"/>
              <a:gd name="connsiteX107" fmla="*/ 2788947 w 12192000"/>
              <a:gd name="connsiteY107" fmla="*/ 250375 h 4939827"/>
              <a:gd name="connsiteX108" fmla="*/ 2965530 w 12192000"/>
              <a:gd name="connsiteY108" fmla="*/ 245958 h 4939827"/>
              <a:gd name="connsiteX109" fmla="*/ 3103677 w 12192000"/>
              <a:gd name="connsiteY109" fmla="*/ 209527 h 4939827"/>
              <a:gd name="connsiteX110" fmla="*/ 3126759 w 12192000"/>
              <a:gd name="connsiteY110" fmla="*/ 211226 h 4939827"/>
              <a:gd name="connsiteX111" fmla="*/ 3164020 w 12192000"/>
              <a:gd name="connsiteY111" fmla="*/ 212779 h 4939827"/>
              <a:gd name="connsiteX112" fmla="*/ 3285019 w 12192000"/>
              <a:gd name="connsiteY112" fmla="*/ 220535 h 4939827"/>
              <a:gd name="connsiteX113" fmla="*/ 3365154 w 12192000"/>
              <a:gd name="connsiteY113" fmla="*/ 226416 h 4939827"/>
              <a:gd name="connsiteX114" fmla="*/ 3367507 w 12192000"/>
              <a:gd name="connsiteY114" fmla="*/ 225416 h 4939827"/>
              <a:gd name="connsiteX115" fmla="*/ 3387567 w 12192000"/>
              <a:gd name="connsiteY115" fmla="*/ 227103 h 4939827"/>
              <a:gd name="connsiteX116" fmla="*/ 3498001 w 12192000"/>
              <a:gd name="connsiteY116" fmla="*/ 231941 h 4939827"/>
              <a:gd name="connsiteX117" fmla="*/ 3561557 w 12192000"/>
              <a:gd name="connsiteY117" fmla="*/ 228095 h 4939827"/>
              <a:gd name="connsiteX118" fmla="*/ 3611920 w 12192000"/>
              <a:gd name="connsiteY118" fmla="*/ 218094 h 4939827"/>
              <a:gd name="connsiteX119" fmla="*/ 3620528 w 12192000"/>
              <a:gd name="connsiteY119" fmla="*/ 218788 h 4939827"/>
              <a:gd name="connsiteX120" fmla="*/ 3620766 w 12192000"/>
              <a:gd name="connsiteY120" fmla="*/ 218511 h 4939827"/>
              <a:gd name="connsiteX121" fmla="*/ 3629977 w 12192000"/>
              <a:gd name="connsiteY121" fmla="*/ 218664 h 4939827"/>
              <a:gd name="connsiteX122" fmla="*/ 3636217 w 12192000"/>
              <a:gd name="connsiteY122" fmla="*/ 220048 h 4939827"/>
              <a:gd name="connsiteX123" fmla="*/ 3709484 w 12192000"/>
              <a:gd name="connsiteY123" fmla="*/ 186927 h 4939827"/>
              <a:gd name="connsiteX124" fmla="*/ 3761342 w 12192000"/>
              <a:gd name="connsiteY124" fmla="*/ 177474 h 4939827"/>
              <a:gd name="connsiteX125" fmla="*/ 3799748 w 12192000"/>
              <a:gd name="connsiteY125" fmla="*/ 167154 h 4939827"/>
              <a:gd name="connsiteX126" fmla="*/ 3922756 w 12192000"/>
              <a:gd name="connsiteY126" fmla="*/ 194044 h 4939827"/>
              <a:gd name="connsiteX127" fmla="*/ 4028476 w 12192000"/>
              <a:gd name="connsiteY127" fmla="*/ 223679 h 4939827"/>
              <a:gd name="connsiteX128" fmla="*/ 4191582 w 12192000"/>
              <a:gd name="connsiteY128" fmla="*/ 238952 h 4939827"/>
              <a:gd name="connsiteX129" fmla="*/ 4251024 w 12192000"/>
              <a:gd name="connsiteY129" fmla="*/ 240874 h 4939827"/>
              <a:gd name="connsiteX130" fmla="*/ 4355275 w 12192000"/>
              <a:gd name="connsiteY130" fmla="*/ 260205 h 4939827"/>
              <a:gd name="connsiteX131" fmla="*/ 4423807 w 12192000"/>
              <a:gd name="connsiteY131" fmla="*/ 270366 h 4939827"/>
              <a:gd name="connsiteX132" fmla="*/ 4558432 w 12192000"/>
              <a:gd name="connsiteY132" fmla="*/ 269194 h 4939827"/>
              <a:gd name="connsiteX133" fmla="*/ 4635061 w 12192000"/>
              <a:gd name="connsiteY133" fmla="*/ 280682 h 4939827"/>
              <a:gd name="connsiteX134" fmla="*/ 4807427 w 12192000"/>
              <a:gd name="connsiteY134" fmla="*/ 276835 h 4939827"/>
              <a:gd name="connsiteX135" fmla="*/ 5028933 w 12192000"/>
              <a:gd name="connsiteY135" fmla="*/ 183887 h 4939827"/>
              <a:gd name="connsiteX136" fmla="*/ 5093642 w 12192000"/>
              <a:gd name="connsiteY136" fmla="*/ 177214 h 4939827"/>
              <a:gd name="connsiteX137" fmla="*/ 5102642 w 12192000"/>
              <a:gd name="connsiteY137" fmla="*/ 186816 h 4939827"/>
              <a:gd name="connsiteX138" fmla="*/ 5193590 w 12192000"/>
              <a:gd name="connsiteY138" fmla="*/ 156458 h 4939827"/>
              <a:gd name="connsiteX139" fmla="*/ 5323922 w 12192000"/>
              <a:gd name="connsiteY139" fmla="*/ 146332 h 4939827"/>
              <a:gd name="connsiteX140" fmla="*/ 5421860 w 12192000"/>
              <a:gd name="connsiteY140" fmla="*/ 167298 h 4939827"/>
              <a:gd name="connsiteX141" fmla="*/ 5476948 w 12192000"/>
              <a:gd name="connsiteY141" fmla="*/ 173249 h 4939827"/>
              <a:gd name="connsiteX142" fmla="*/ 5516842 w 12192000"/>
              <a:gd name="connsiteY142" fmla="*/ 184018 h 4939827"/>
              <a:gd name="connsiteX143" fmla="*/ 5619415 w 12192000"/>
              <a:gd name="connsiteY143" fmla="*/ 176781 h 4939827"/>
              <a:gd name="connsiteX144" fmla="*/ 5789867 w 12192000"/>
              <a:gd name="connsiteY144" fmla="*/ 150304 h 4939827"/>
              <a:gd name="connsiteX145" fmla="*/ 5825953 w 12192000"/>
              <a:gd name="connsiteY145" fmla="*/ 147907 h 4939827"/>
              <a:gd name="connsiteX146" fmla="*/ 5856168 w 12192000"/>
              <a:gd name="connsiteY146" fmla="*/ 158719 h 4939827"/>
              <a:gd name="connsiteX147" fmla="*/ 5862476 w 12192000"/>
              <a:gd name="connsiteY147" fmla="*/ 172447 h 4939827"/>
              <a:gd name="connsiteX148" fmla="*/ 5882195 w 12192000"/>
              <a:gd name="connsiteY148" fmla="*/ 173195 h 4939827"/>
              <a:gd name="connsiteX149" fmla="*/ 5952585 w 12192000"/>
              <a:gd name="connsiteY149" fmla="*/ 161012 h 4939827"/>
              <a:gd name="connsiteX150" fmla="*/ 6001964 w 12192000"/>
              <a:gd name="connsiteY150" fmla="*/ 154786 h 4939827"/>
              <a:gd name="connsiteX151" fmla="*/ 6184207 w 12192000"/>
              <a:gd name="connsiteY151" fmla="*/ 132658 h 4939827"/>
              <a:gd name="connsiteX152" fmla="*/ 6415830 w 12192000"/>
              <a:gd name="connsiteY152" fmla="*/ 136006 h 4939827"/>
              <a:gd name="connsiteX153" fmla="*/ 6756965 w 12192000"/>
              <a:gd name="connsiteY153" fmla="*/ 57636 h 4939827"/>
              <a:gd name="connsiteX154" fmla="*/ 6819400 w 12192000"/>
              <a:gd name="connsiteY154" fmla="*/ 30742 h 4939827"/>
              <a:gd name="connsiteX155" fmla="*/ 6986370 w 12192000"/>
              <a:gd name="connsiteY155" fmla="*/ 12659 h 4939827"/>
              <a:gd name="connsiteX156" fmla="*/ 6989536 w 12192000"/>
              <a:gd name="connsiteY156" fmla="*/ 14528 h 4939827"/>
              <a:gd name="connsiteX157" fmla="*/ 7015933 w 12192000"/>
              <a:gd name="connsiteY157" fmla="*/ 9653 h 4939827"/>
              <a:gd name="connsiteX158" fmla="*/ 7020592 w 12192000"/>
              <a:gd name="connsiteY158" fmla="*/ 1651 h 4939827"/>
              <a:gd name="connsiteX159" fmla="*/ 7025905 w 12192000"/>
              <a:gd name="connsiteY159"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732750 w 12192000"/>
              <a:gd name="connsiteY13" fmla="*/ 145456 h 4939827"/>
              <a:gd name="connsiteX14" fmla="*/ 7785900 w 12192000"/>
              <a:gd name="connsiteY14" fmla="*/ 154493 h 4939827"/>
              <a:gd name="connsiteX15" fmla="*/ 7952584 w 12192000"/>
              <a:gd name="connsiteY15" fmla="*/ 170181 h 4939827"/>
              <a:gd name="connsiteX16" fmla="*/ 8009534 w 12192000"/>
              <a:gd name="connsiteY16" fmla="*/ 176441 h 4939827"/>
              <a:gd name="connsiteX17" fmla="*/ 8058681 w 12192000"/>
              <a:gd name="connsiteY17" fmla="*/ 219431 h 4939827"/>
              <a:gd name="connsiteX18" fmla="*/ 8126175 w 12192000"/>
              <a:gd name="connsiteY18" fmla="*/ 240005 h 4939827"/>
              <a:gd name="connsiteX19" fmla="*/ 8166439 w 12192000"/>
              <a:gd name="connsiteY19" fmla="*/ 252699 h 4939827"/>
              <a:gd name="connsiteX20" fmla="*/ 8281371 w 12192000"/>
              <a:gd name="connsiteY20" fmla="*/ 256875 h 4939827"/>
              <a:gd name="connsiteX21" fmla="*/ 8381609 w 12192000"/>
              <a:gd name="connsiteY21" fmla="*/ 240618 h 4939827"/>
              <a:gd name="connsiteX22" fmla="*/ 8406759 w 12192000"/>
              <a:gd name="connsiteY22" fmla="*/ 232517 h 4939827"/>
              <a:gd name="connsiteX23" fmla="*/ 8426506 w 12192000"/>
              <a:gd name="connsiteY23" fmla="*/ 241842 h 4939827"/>
              <a:gd name="connsiteX24" fmla="*/ 8427949 w 12192000"/>
              <a:gd name="connsiteY24" fmla="*/ 240981 h 4939827"/>
              <a:gd name="connsiteX25" fmla="*/ 8441468 w 12192000"/>
              <a:gd name="connsiteY25" fmla="*/ 241157 h 4939827"/>
              <a:gd name="connsiteX26" fmla="*/ 8565757 w 12192000"/>
              <a:gd name="connsiteY26" fmla="*/ 255317 h 4939827"/>
              <a:gd name="connsiteX27" fmla="*/ 8573171 w 12192000"/>
              <a:gd name="connsiteY27" fmla="*/ 258426 h 4939827"/>
              <a:gd name="connsiteX28" fmla="*/ 8573548 w 12192000"/>
              <a:gd name="connsiteY28" fmla="*/ 258241 h 4939827"/>
              <a:gd name="connsiteX29" fmla="*/ 8581827 w 12192000"/>
              <a:gd name="connsiteY29" fmla="*/ 261028 h 4939827"/>
              <a:gd name="connsiteX30" fmla="*/ 8586687 w 12192000"/>
              <a:gd name="connsiteY30" fmla="*/ 264089 h 4939827"/>
              <a:gd name="connsiteX31" fmla="*/ 8672650 w 12192000"/>
              <a:gd name="connsiteY31" fmla="*/ 254821 h 4939827"/>
              <a:gd name="connsiteX32" fmla="*/ 8785543 w 12192000"/>
              <a:gd name="connsiteY32" fmla="*/ 263406 h 4939827"/>
              <a:gd name="connsiteX33" fmla="*/ 8830588 w 12192000"/>
              <a:gd name="connsiteY33" fmla="*/ 265483 h 4939827"/>
              <a:gd name="connsiteX34" fmla="*/ 8905142 w 12192000"/>
              <a:gd name="connsiteY34" fmla="*/ 264958 h 4939827"/>
              <a:gd name="connsiteX35" fmla="*/ 8968582 w 12192000"/>
              <a:gd name="connsiteY35" fmla="*/ 262728 h 4939827"/>
              <a:gd name="connsiteX36" fmla="*/ 8972994 w 12192000"/>
              <a:gd name="connsiteY36" fmla="*/ 263284 h 4939827"/>
              <a:gd name="connsiteX37" fmla="*/ 9004605 w 12192000"/>
              <a:gd name="connsiteY37" fmla="*/ 258041 h 4939827"/>
              <a:gd name="connsiteX38" fmla="*/ 9016165 w 12192000"/>
              <a:gd name="connsiteY38" fmla="*/ 261258 h 4939827"/>
              <a:gd name="connsiteX39" fmla="*/ 9043297 w 12192000"/>
              <a:gd name="connsiteY39" fmla="*/ 281547 h 4939827"/>
              <a:gd name="connsiteX40" fmla="*/ 9048315 w 12192000"/>
              <a:gd name="connsiteY40" fmla="*/ 279264 h 4939827"/>
              <a:gd name="connsiteX41" fmla="*/ 9054706 w 12192000"/>
              <a:gd name="connsiteY41" fmla="*/ 278538 h 4939827"/>
              <a:gd name="connsiteX42" fmla="*/ 9070919 w 12192000"/>
              <a:gd name="connsiteY42" fmla="*/ 281810 h 4939827"/>
              <a:gd name="connsiteX43" fmla="*/ 9076813 w 12192000"/>
              <a:gd name="connsiteY43" fmla="*/ 283909 h 4939827"/>
              <a:gd name="connsiteX44" fmla="*/ 9085871 w 12192000"/>
              <a:gd name="connsiteY44" fmla="*/ 285133 h 4939827"/>
              <a:gd name="connsiteX45" fmla="*/ 9086159 w 12192000"/>
              <a:gd name="connsiteY45" fmla="*/ 284887 h 4939827"/>
              <a:gd name="connsiteX46" fmla="*/ 9134606 w 12192000"/>
              <a:gd name="connsiteY46" fmla="*/ 288168 h 4939827"/>
              <a:gd name="connsiteX47" fmla="*/ 9195590 w 12192000"/>
              <a:gd name="connsiteY47" fmla="*/ 279568 h 4939827"/>
              <a:gd name="connsiteX48" fmla="*/ 9219336 w 12192000"/>
              <a:gd name="connsiteY48" fmla="*/ 278133 h 4939827"/>
              <a:gd name="connsiteX49" fmla="*/ 9232362 w 12192000"/>
              <a:gd name="connsiteY49" fmla="*/ 275894 h 4939827"/>
              <a:gd name="connsiteX50" fmla="*/ 9283638 w 12192000"/>
              <a:gd name="connsiteY50" fmla="*/ 299924 h 4939827"/>
              <a:gd name="connsiteX51" fmla="*/ 9371484 w 12192000"/>
              <a:gd name="connsiteY51" fmla="*/ 329634 h 4939827"/>
              <a:gd name="connsiteX52" fmla="*/ 9404829 w 12192000"/>
              <a:gd name="connsiteY52" fmla="*/ 339038 h 4939827"/>
              <a:gd name="connsiteX53" fmla="*/ 9427021 w 12192000"/>
              <a:gd name="connsiteY53" fmla="*/ 358784 h 4939827"/>
              <a:gd name="connsiteX54" fmla="*/ 9670844 w 12192000"/>
              <a:gd name="connsiteY54" fmla="*/ 405128 h 4939827"/>
              <a:gd name="connsiteX55" fmla="*/ 9816083 w 12192000"/>
              <a:gd name="connsiteY55" fmla="*/ 416573 h 4939827"/>
              <a:gd name="connsiteX56" fmla="*/ 9936741 w 12192000"/>
              <a:gd name="connsiteY56" fmla="*/ 437044 h 4939827"/>
              <a:gd name="connsiteX57" fmla="*/ 10050093 w 12192000"/>
              <a:gd name="connsiteY57" fmla="*/ 443783 h 4939827"/>
              <a:gd name="connsiteX58" fmla="*/ 10130090 w 12192000"/>
              <a:gd name="connsiteY58" fmla="*/ 459520 h 4939827"/>
              <a:gd name="connsiteX59" fmla="*/ 10173456 w 12192000"/>
              <a:gd name="connsiteY59" fmla="*/ 457749 h 4939827"/>
              <a:gd name="connsiteX60" fmla="*/ 10218232 w 12192000"/>
              <a:gd name="connsiteY60" fmla="*/ 459820 h 4939827"/>
              <a:gd name="connsiteX61" fmla="*/ 10354176 w 12192000"/>
              <a:gd name="connsiteY61" fmla="*/ 471377 h 4939827"/>
              <a:gd name="connsiteX62" fmla="*/ 10430681 w 12192000"/>
              <a:gd name="connsiteY62" fmla="*/ 481226 h 4939827"/>
              <a:gd name="connsiteX63" fmla="*/ 10478169 w 12192000"/>
              <a:gd name="connsiteY63" fmla="*/ 481774 h 4939827"/>
              <a:gd name="connsiteX64" fmla="*/ 10540907 w 12192000"/>
              <a:gd name="connsiteY64" fmla="*/ 485607 h 4939827"/>
              <a:gd name="connsiteX65" fmla="*/ 10614941 w 12192000"/>
              <a:gd name="connsiteY65" fmla="*/ 487592 h 4939827"/>
              <a:gd name="connsiteX66" fmla="*/ 10674098 w 12192000"/>
              <a:gd name="connsiteY66" fmla="*/ 521656 h 4939827"/>
              <a:gd name="connsiteX67" fmla="*/ 10874834 w 12192000"/>
              <a:gd name="connsiteY67" fmla="*/ 574867 h 4939827"/>
              <a:gd name="connsiteX68" fmla="*/ 10944981 w 12192000"/>
              <a:gd name="connsiteY68" fmla="*/ 615042 h 4939827"/>
              <a:gd name="connsiteX69" fmla="*/ 11006376 w 12192000"/>
              <a:gd name="connsiteY69" fmla="*/ 645957 h 4939827"/>
              <a:gd name="connsiteX70" fmla="*/ 11076308 w 12192000"/>
              <a:gd name="connsiteY70" fmla="*/ 675698 h 4939827"/>
              <a:gd name="connsiteX71" fmla="*/ 11148789 w 12192000"/>
              <a:gd name="connsiteY71" fmla="*/ 685041 h 4939827"/>
              <a:gd name="connsiteX72" fmla="*/ 11249129 w 12192000"/>
              <a:gd name="connsiteY72" fmla="*/ 684218 h 4939827"/>
              <a:gd name="connsiteX73" fmla="*/ 11299915 w 12192000"/>
              <a:gd name="connsiteY73" fmla="*/ 692177 h 4939827"/>
              <a:gd name="connsiteX74" fmla="*/ 11386973 w 12192000"/>
              <a:gd name="connsiteY74" fmla="*/ 708209 h 4939827"/>
              <a:gd name="connsiteX75" fmla="*/ 11500105 w 12192000"/>
              <a:gd name="connsiteY75" fmla="*/ 735014 h 4939827"/>
              <a:gd name="connsiteX76" fmla="*/ 11621735 w 12192000"/>
              <a:gd name="connsiteY76" fmla="*/ 789584 h 4939827"/>
              <a:gd name="connsiteX77" fmla="*/ 11691200 w 12192000"/>
              <a:gd name="connsiteY77" fmla="*/ 867902 h 4939827"/>
              <a:gd name="connsiteX78" fmla="*/ 11819427 w 12192000"/>
              <a:gd name="connsiteY78" fmla="*/ 911634 h 4939827"/>
              <a:gd name="connsiteX79" fmla="*/ 11969720 w 12192000"/>
              <a:gd name="connsiteY79" fmla="*/ 964737 h 4939827"/>
              <a:gd name="connsiteX80" fmla="*/ 12055766 w 12192000"/>
              <a:gd name="connsiteY80" fmla="*/ 991268 h 4939827"/>
              <a:gd name="connsiteX81" fmla="*/ 12171539 w 12192000"/>
              <a:gd name="connsiteY81" fmla="*/ 995427 h 4939827"/>
              <a:gd name="connsiteX82" fmla="*/ 12187831 w 12192000"/>
              <a:gd name="connsiteY82" fmla="*/ 996580 h 4939827"/>
              <a:gd name="connsiteX83" fmla="*/ 12192000 w 12192000"/>
              <a:gd name="connsiteY83" fmla="*/ 996726 h 4939827"/>
              <a:gd name="connsiteX84" fmla="*/ 12192000 w 12192000"/>
              <a:gd name="connsiteY84" fmla="*/ 4939827 h 4939827"/>
              <a:gd name="connsiteX85" fmla="*/ 0 w 12192000"/>
              <a:gd name="connsiteY85" fmla="*/ 4939827 h 4939827"/>
              <a:gd name="connsiteX86" fmla="*/ 0 w 12192000"/>
              <a:gd name="connsiteY86" fmla="*/ 512043 h 4939827"/>
              <a:gd name="connsiteX87" fmla="*/ 7381 w 12192000"/>
              <a:gd name="connsiteY87" fmla="*/ 512580 h 4939827"/>
              <a:gd name="connsiteX88" fmla="*/ 100029 w 12192000"/>
              <a:gd name="connsiteY88" fmla="*/ 504758 h 4939827"/>
              <a:gd name="connsiteX89" fmla="*/ 155244 w 12192000"/>
              <a:gd name="connsiteY89" fmla="*/ 525130 h 4939827"/>
              <a:gd name="connsiteX90" fmla="*/ 254366 w 12192000"/>
              <a:gd name="connsiteY90" fmla="*/ 534449 h 4939827"/>
              <a:gd name="connsiteX91" fmla="*/ 447292 w 12192000"/>
              <a:gd name="connsiteY91" fmla="*/ 542725 h 4939827"/>
              <a:gd name="connsiteX92" fmla="*/ 628105 w 12192000"/>
              <a:gd name="connsiteY92" fmla="*/ 547853 h 4939827"/>
              <a:gd name="connsiteX93" fmla="*/ 783146 w 12192000"/>
              <a:gd name="connsiteY93" fmla="*/ 591799 h 4939827"/>
              <a:gd name="connsiteX94" fmla="*/ 1043676 w 12192000"/>
              <a:gd name="connsiteY94" fmla="*/ 591887 h 4939827"/>
              <a:gd name="connsiteX95" fmla="*/ 1281816 w 12192000"/>
              <a:gd name="connsiteY95" fmla="*/ 520946 h 4939827"/>
              <a:gd name="connsiteX96" fmla="*/ 1486347 w 12192000"/>
              <a:gd name="connsiteY96" fmla="*/ 487310 h 4939827"/>
              <a:gd name="connsiteX97" fmla="*/ 1568079 w 12192000"/>
              <a:gd name="connsiteY97" fmla="*/ 462531 h 4939827"/>
              <a:gd name="connsiteX98" fmla="*/ 1622516 w 12192000"/>
              <a:gd name="connsiteY98" fmla="*/ 466058 h 4939827"/>
              <a:gd name="connsiteX99" fmla="*/ 1655457 w 12192000"/>
              <a:gd name="connsiteY99" fmla="*/ 465359 h 4939827"/>
              <a:gd name="connsiteX100" fmla="*/ 1717454 w 12192000"/>
              <a:gd name="connsiteY100" fmla="*/ 417203 h 4939827"/>
              <a:gd name="connsiteX101" fmla="*/ 1913794 w 12192000"/>
              <a:gd name="connsiteY101" fmla="*/ 365255 h 4939827"/>
              <a:gd name="connsiteX102" fmla="*/ 2129762 w 12192000"/>
              <a:gd name="connsiteY102" fmla="*/ 367832 h 4939827"/>
              <a:gd name="connsiteX103" fmla="*/ 2376970 w 12192000"/>
              <a:gd name="connsiteY103" fmla="*/ 350129 h 4939827"/>
              <a:gd name="connsiteX104" fmla="*/ 2480155 w 12192000"/>
              <a:gd name="connsiteY104" fmla="*/ 359227 h 4939827"/>
              <a:gd name="connsiteX105" fmla="*/ 2586782 w 12192000"/>
              <a:gd name="connsiteY105" fmla="*/ 339352 h 4939827"/>
              <a:gd name="connsiteX106" fmla="*/ 2679617 w 12192000"/>
              <a:gd name="connsiteY106" fmla="*/ 305383 h 4939827"/>
              <a:gd name="connsiteX107" fmla="*/ 2788947 w 12192000"/>
              <a:gd name="connsiteY107" fmla="*/ 250375 h 4939827"/>
              <a:gd name="connsiteX108" fmla="*/ 2965530 w 12192000"/>
              <a:gd name="connsiteY108" fmla="*/ 245958 h 4939827"/>
              <a:gd name="connsiteX109" fmla="*/ 3103677 w 12192000"/>
              <a:gd name="connsiteY109" fmla="*/ 209527 h 4939827"/>
              <a:gd name="connsiteX110" fmla="*/ 3126759 w 12192000"/>
              <a:gd name="connsiteY110" fmla="*/ 211226 h 4939827"/>
              <a:gd name="connsiteX111" fmla="*/ 3164020 w 12192000"/>
              <a:gd name="connsiteY111" fmla="*/ 212779 h 4939827"/>
              <a:gd name="connsiteX112" fmla="*/ 3285019 w 12192000"/>
              <a:gd name="connsiteY112" fmla="*/ 220535 h 4939827"/>
              <a:gd name="connsiteX113" fmla="*/ 3365154 w 12192000"/>
              <a:gd name="connsiteY113" fmla="*/ 226416 h 4939827"/>
              <a:gd name="connsiteX114" fmla="*/ 3367507 w 12192000"/>
              <a:gd name="connsiteY114" fmla="*/ 225416 h 4939827"/>
              <a:gd name="connsiteX115" fmla="*/ 3387567 w 12192000"/>
              <a:gd name="connsiteY115" fmla="*/ 227103 h 4939827"/>
              <a:gd name="connsiteX116" fmla="*/ 3498001 w 12192000"/>
              <a:gd name="connsiteY116" fmla="*/ 231941 h 4939827"/>
              <a:gd name="connsiteX117" fmla="*/ 3561557 w 12192000"/>
              <a:gd name="connsiteY117" fmla="*/ 228095 h 4939827"/>
              <a:gd name="connsiteX118" fmla="*/ 3611920 w 12192000"/>
              <a:gd name="connsiteY118" fmla="*/ 218094 h 4939827"/>
              <a:gd name="connsiteX119" fmla="*/ 3620528 w 12192000"/>
              <a:gd name="connsiteY119" fmla="*/ 218788 h 4939827"/>
              <a:gd name="connsiteX120" fmla="*/ 3620766 w 12192000"/>
              <a:gd name="connsiteY120" fmla="*/ 218511 h 4939827"/>
              <a:gd name="connsiteX121" fmla="*/ 3629977 w 12192000"/>
              <a:gd name="connsiteY121" fmla="*/ 218664 h 4939827"/>
              <a:gd name="connsiteX122" fmla="*/ 3636217 w 12192000"/>
              <a:gd name="connsiteY122" fmla="*/ 220048 h 4939827"/>
              <a:gd name="connsiteX123" fmla="*/ 3709484 w 12192000"/>
              <a:gd name="connsiteY123" fmla="*/ 186927 h 4939827"/>
              <a:gd name="connsiteX124" fmla="*/ 3761342 w 12192000"/>
              <a:gd name="connsiteY124" fmla="*/ 177474 h 4939827"/>
              <a:gd name="connsiteX125" fmla="*/ 3799748 w 12192000"/>
              <a:gd name="connsiteY125" fmla="*/ 167154 h 4939827"/>
              <a:gd name="connsiteX126" fmla="*/ 3922756 w 12192000"/>
              <a:gd name="connsiteY126" fmla="*/ 194044 h 4939827"/>
              <a:gd name="connsiteX127" fmla="*/ 4028476 w 12192000"/>
              <a:gd name="connsiteY127" fmla="*/ 223679 h 4939827"/>
              <a:gd name="connsiteX128" fmla="*/ 4191582 w 12192000"/>
              <a:gd name="connsiteY128" fmla="*/ 238952 h 4939827"/>
              <a:gd name="connsiteX129" fmla="*/ 4251024 w 12192000"/>
              <a:gd name="connsiteY129" fmla="*/ 240874 h 4939827"/>
              <a:gd name="connsiteX130" fmla="*/ 4355275 w 12192000"/>
              <a:gd name="connsiteY130" fmla="*/ 260205 h 4939827"/>
              <a:gd name="connsiteX131" fmla="*/ 4423807 w 12192000"/>
              <a:gd name="connsiteY131" fmla="*/ 270366 h 4939827"/>
              <a:gd name="connsiteX132" fmla="*/ 4558432 w 12192000"/>
              <a:gd name="connsiteY132" fmla="*/ 269194 h 4939827"/>
              <a:gd name="connsiteX133" fmla="*/ 4635061 w 12192000"/>
              <a:gd name="connsiteY133" fmla="*/ 280682 h 4939827"/>
              <a:gd name="connsiteX134" fmla="*/ 4807427 w 12192000"/>
              <a:gd name="connsiteY134" fmla="*/ 276835 h 4939827"/>
              <a:gd name="connsiteX135" fmla="*/ 5028933 w 12192000"/>
              <a:gd name="connsiteY135" fmla="*/ 183887 h 4939827"/>
              <a:gd name="connsiteX136" fmla="*/ 5093642 w 12192000"/>
              <a:gd name="connsiteY136" fmla="*/ 177214 h 4939827"/>
              <a:gd name="connsiteX137" fmla="*/ 5102642 w 12192000"/>
              <a:gd name="connsiteY137" fmla="*/ 186816 h 4939827"/>
              <a:gd name="connsiteX138" fmla="*/ 5193590 w 12192000"/>
              <a:gd name="connsiteY138" fmla="*/ 156458 h 4939827"/>
              <a:gd name="connsiteX139" fmla="*/ 5323922 w 12192000"/>
              <a:gd name="connsiteY139" fmla="*/ 146332 h 4939827"/>
              <a:gd name="connsiteX140" fmla="*/ 5421860 w 12192000"/>
              <a:gd name="connsiteY140" fmla="*/ 167298 h 4939827"/>
              <a:gd name="connsiteX141" fmla="*/ 5476948 w 12192000"/>
              <a:gd name="connsiteY141" fmla="*/ 173249 h 4939827"/>
              <a:gd name="connsiteX142" fmla="*/ 5516842 w 12192000"/>
              <a:gd name="connsiteY142" fmla="*/ 184018 h 4939827"/>
              <a:gd name="connsiteX143" fmla="*/ 5619415 w 12192000"/>
              <a:gd name="connsiteY143" fmla="*/ 176781 h 4939827"/>
              <a:gd name="connsiteX144" fmla="*/ 5789867 w 12192000"/>
              <a:gd name="connsiteY144" fmla="*/ 150304 h 4939827"/>
              <a:gd name="connsiteX145" fmla="*/ 5825953 w 12192000"/>
              <a:gd name="connsiteY145" fmla="*/ 147907 h 4939827"/>
              <a:gd name="connsiteX146" fmla="*/ 5856168 w 12192000"/>
              <a:gd name="connsiteY146" fmla="*/ 158719 h 4939827"/>
              <a:gd name="connsiteX147" fmla="*/ 5862476 w 12192000"/>
              <a:gd name="connsiteY147" fmla="*/ 172447 h 4939827"/>
              <a:gd name="connsiteX148" fmla="*/ 5882195 w 12192000"/>
              <a:gd name="connsiteY148" fmla="*/ 173195 h 4939827"/>
              <a:gd name="connsiteX149" fmla="*/ 5952585 w 12192000"/>
              <a:gd name="connsiteY149" fmla="*/ 161012 h 4939827"/>
              <a:gd name="connsiteX150" fmla="*/ 6001964 w 12192000"/>
              <a:gd name="connsiteY150" fmla="*/ 154786 h 4939827"/>
              <a:gd name="connsiteX151" fmla="*/ 6184207 w 12192000"/>
              <a:gd name="connsiteY151" fmla="*/ 132658 h 4939827"/>
              <a:gd name="connsiteX152" fmla="*/ 6415830 w 12192000"/>
              <a:gd name="connsiteY152" fmla="*/ 136006 h 4939827"/>
              <a:gd name="connsiteX153" fmla="*/ 6756965 w 12192000"/>
              <a:gd name="connsiteY153" fmla="*/ 57636 h 4939827"/>
              <a:gd name="connsiteX154" fmla="*/ 6819400 w 12192000"/>
              <a:gd name="connsiteY154" fmla="*/ 30742 h 4939827"/>
              <a:gd name="connsiteX155" fmla="*/ 6986370 w 12192000"/>
              <a:gd name="connsiteY155" fmla="*/ 12659 h 4939827"/>
              <a:gd name="connsiteX156" fmla="*/ 6989536 w 12192000"/>
              <a:gd name="connsiteY156" fmla="*/ 14528 h 4939827"/>
              <a:gd name="connsiteX157" fmla="*/ 7015933 w 12192000"/>
              <a:gd name="connsiteY157" fmla="*/ 9653 h 4939827"/>
              <a:gd name="connsiteX158" fmla="*/ 7020592 w 12192000"/>
              <a:gd name="connsiteY158" fmla="*/ 1651 h 4939827"/>
              <a:gd name="connsiteX159" fmla="*/ 7025905 w 12192000"/>
              <a:gd name="connsiteY159"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732750 w 12192000"/>
              <a:gd name="connsiteY13" fmla="*/ 145456 h 4939827"/>
              <a:gd name="connsiteX14" fmla="*/ 7785900 w 12192000"/>
              <a:gd name="connsiteY14" fmla="*/ 154493 h 4939827"/>
              <a:gd name="connsiteX15" fmla="*/ 7952584 w 12192000"/>
              <a:gd name="connsiteY15" fmla="*/ 170181 h 4939827"/>
              <a:gd name="connsiteX16" fmla="*/ 8009534 w 12192000"/>
              <a:gd name="connsiteY16" fmla="*/ 176441 h 4939827"/>
              <a:gd name="connsiteX17" fmla="*/ 8058681 w 12192000"/>
              <a:gd name="connsiteY17" fmla="*/ 219431 h 4939827"/>
              <a:gd name="connsiteX18" fmla="*/ 8126175 w 12192000"/>
              <a:gd name="connsiteY18" fmla="*/ 240005 h 4939827"/>
              <a:gd name="connsiteX19" fmla="*/ 8166439 w 12192000"/>
              <a:gd name="connsiteY19" fmla="*/ 252699 h 4939827"/>
              <a:gd name="connsiteX20" fmla="*/ 8281371 w 12192000"/>
              <a:gd name="connsiteY20" fmla="*/ 256875 h 4939827"/>
              <a:gd name="connsiteX21" fmla="*/ 8381609 w 12192000"/>
              <a:gd name="connsiteY21" fmla="*/ 240618 h 4939827"/>
              <a:gd name="connsiteX22" fmla="*/ 8406759 w 12192000"/>
              <a:gd name="connsiteY22" fmla="*/ 232517 h 4939827"/>
              <a:gd name="connsiteX23" fmla="*/ 8426506 w 12192000"/>
              <a:gd name="connsiteY23" fmla="*/ 241842 h 4939827"/>
              <a:gd name="connsiteX24" fmla="*/ 8427949 w 12192000"/>
              <a:gd name="connsiteY24" fmla="*/ 240981 h 4939827"/>
              <a:gd name="connsiteX25" fmla="*/ 8441468 w 12192000"/>
              <a:gd name="connsiteY25" fmla="*/ 241157 h 4939827"/>
              <a:gd name="connsiteX26" fmla="*/ 8565757 w 12192000"/>
              <a:gd name="connsiteY26" fmla="*/ 255317 h 4939827"/>
              <a:gd name="connsiteX27" fmla="*/ 8573171 w 12192000"/>
              <a:gd name="connsiteY27" fmla="*/ 258426 h 4939827"/>
              <a:gd name="connsiteX28" fmla="*/ 8573548 w 12192000"/>
              <a:gd name="connsiteY28" fmla="*/ 258241 h 4939827"/>
              <a:gd name="connsiteX29" fmla="*/ 8581827 w 12192000"/>
              <a:gd name="connsiteY29" fmla="*/ 261028 h 4939827"/>
              <a:gd name="connsiteX30" fmla="*/ 8672650 w 12192000"/>
              <a:gd name="connsiteY30" fmla="*/ 254821 h 4939827"/>
              <a:gd name="connsiteX31" fmla="*/ 8785543 w 12192000"/>
              <a:gd name="connsiteY31" fmla="*/ 263406 h 4939827"/>
              <a:gd name="connsiteX32" fmla="*/ 8830588 w 12192000"/>
              <a:gd name="connsiteY32" fmla="*/ 265483 h 4939827"/>
              <a:gd name="connsiteX33" fmla="*/ 8905142 w 12192000"/>
              <a:gd name="connsiteY33" fmla="*/ 264958 h 4939827"/>
              <a:gd name="connsiteX34" fmla="*/ 8968582 w 12192000"/>
              <a:gd name="connsiteY34" fmla="*/ 262728 h 4939827"/>
              <a:gd name="connsiteX35" fmla="*/ 8972994 w 12192000"/>
              <a:gd name="connsiteY35" fmla="*/ 263284 h 4939827"/>
              <a:gd name="connsiteX36" fmla="*/ 9004605 w 12192000"/>
              <a:gd name="connsiteY36" fmla="*/ 258041 h 4939827"/>
              <a:gd name="connsiteX37" fmla="*/ 9016165 w 12192000"/>
              <a:gd name="connsiteY37" fmla="*/ 261258 h 4939827"/>
              <a:gd name="connsiteX38" fmla="*/ 9043297 w 12192000"/>
              <a:gd name="connsiteY38" fmla="*/ 281547 h 4939827"/>
              <a:gd name="connsiteX39" fmla="*/ 9048315 w 12192000"/>
              <a:gd name="connsiteY39" fmla="*/ 279264 h 4939827"/>
              <a:gd name="connsiteX40" fmla="*/ 9054706 w 12192000"/>
              <a:gd name="connsiteY40" fmla="*/ 278538 h 4939827"/>
              <a:gd name="connsiteX41" fmla="*/ 9070919 w 12192000"/>
              <a:gd name="connsiteY41" fmla="*/ 281810 h 4939827"/>
              <a:gd name="connsiteX42" fmla="*/ 9076813 w 12192000"/>
              <a:gd name="connsiteY42" fmla="*/ 283909 h 4939827"/>
              <a:gd name="connsiteX43" fmla="*/ 9085871 w 12192000"/>
              <a:gd name="connsiteY43" fmla="*/ 285133 h 4939827"/>
              <a:gd name="connsiteX44" fmla="*/ 9086159 w 12192000"/>
              <a:gd name="connsiteY44" fmla="*/ 284887 h 4939827"/>
              <a:gd name="connsiteX45" fmla="*/ 9134606 w 12192000"/>
              <a:gd name="connsiteY45" fmla="*/ 288168 h 4939827"/>
              <a:gd name="connsiteX46" fmla="*/ 9195590 w 12192000"/>
              <a:gd name="connsiteY46" fmla="*/ 279568 h 4939827"/>
              <a:gd name="connsiteX47" fmla="*/ 9219336 w 12192000"/>
              <a:gd name="connsiteY47" fmla="*/ 278133 h 4939827"/>
              <a:gd name="connsiteX48" fmla="*/ 9232362 w 12192000"/>
              <a:gd name="connsiteY48" fmla="*/ 275894 h 4939827"/>
              <a:gd name="connsiteX49" fmla="*/ 9283638 w 12192000"/>
              <a:gd name="connsiteY49" fmla="*/ 299924 h 4939827"/>
              <a:gd name="connsiteX50" fmla="*/ 9371484 w 12192000"/>
              <a:gd name="connsiteY50" fmla="*/ 329634 h 4939827"/>
              <a:gd name="connsiteX51" fmla="*/ 9404829 w 12192000"/>
              <a:gd name="connsiteY51" fmla="*/ 339038 h 4939827"/>
              <a:gd name="connsiteX52" fmla="*/ 9427021 w 12192000"/>
              <a:gd name="connsiteY52" fmla="*/ 358784 h 4939827"/>
              <a:gd name="connsiteX53" fmla="*/ 9670844 w 12192000"/>
              <a:gd name="connsiteY53" fmla="*/ 405128 h 4939827"/>
              <a:gd name="connsiteX54" fmla="*/ 9816083 w 12192000"/>
              <a:gd name="connsiteY54" fmla="*/ 416573 h 4939827"/>
              <a:gd name="connsiteX55" fmla="*/ 9936741 w 12192000"/>
              <a:gd name="connsiteY55" fmla="*/ 437044 h 4939827"/>
              <a:gd name="connsiteX56" fmla="*/ 10050093 w 12192000"/>
              <a:gd name="connsiteY56" fmla="*/ 443783 h 4939827"/>
              <a:gd name="connsiteX57" fmla="*/ 10130090 w 12192000"/>
              <a:gd name="connsiteY57" fmla="*/ 459520 h 4939827"/>
              <a:gd name="connsiteX58" fmla="*/ 10173456 w 12192000"/>
              <a:gd name="connsiteY58" fmla="*/ 457749 h 4939827"/>
              <a:gd name="connsiteX59" fmla="*/ 10218232 w 12192000"/>
              <a:gd name="connsiteY59" fmla="*/ 459820 h 4939827"/>
              <a:gd name="connsiteX60" fmla="*/ 10354176 w 12192000"/>
              <a:gd name="connsiteY60" fmla="*/ 471377 h 4939827"/>
              <a:gd name="connsiteX61" fmla="*/ 10430681 w 12192000"/>
              <a:gd name="connsiteY61" fmla="*/ 481226 h 4939827"/>
              <a:gd name="connsiteX62" fmla="*/ 10478169 w 12192000"/>
              <a:gd name="connsiteY62" fmla="*/ 481774 h 4939827"/>
              <a:gd name="connsiteX63" fmla="*/ 10540907 w 12192000"/>
              <a:gd name="connsiteY63" fmla="*/ 485607 h 4939827"/>
              <a:gd name="connsiteX64" fmla="*/ 10614941 w 12192000"/>
              <a:gd name="connsiteY64" fmla="*/ 487592 h 4939827"/>
              <a:gd name="connsiteX65" fmla="*/ 10674098 w 12192000"/>
              <a:gd name="connsiteY65" fmla="*/ 521656 h 4939827"/>
              <a:gd name="connsiteX66" fmla="*/ 10874834 w 12192000"/>
              <a:gd name="connsiteY66" fmla="*/ 574867 h 4939827"/>
              <a:gd name="connsiteX67" fmla="*/ 10944981 w 12192000"/>
              <a:gd name="connsiteY67" fmla="*/ 615042 h 4939827"/>
              <a:gd name="connsiteX68" fmla="*/ 11006376 w 12192000"/>
              <a:gd name="connsiteY68" fmla="*/ 645957 h 4939827"/>
              <a:gd name="connsiteX69" fmla="*/ 11076308 w 12192000"/>
              <a:gd name="connsiteY69" fmla="*/ 675698 h 4939827"/>
              <a:gd name="connsiteX70" fmla="*/ 11148789 w 12192000"/>
              <a:gd name="connsiteY70" fmla="*/ 685041 h 4939827"/>
              <a:gd name="connsiteX71" fmla="*/ 11249129 w 12192000"/>
              <a:gd name="connsiteY71" fmla="*/ 684218 h 4939827"/>
              <a:gd name="connsiteX72" fmla="*/ 11299915 w 12192000"/>
              <a:gd name="connsiteY72" fmla="*/ 692177 h 4939827"/>
              <a:gd name="connsiteX73" fmla="*/ 11386973 w 12192000"/>
              <a:gd name="connsiteY73" fmla="*/ 708209 h 4939827"/>
              <a:gd name="connsiteX74" fmla="*/ 11500105 w 12192000"/>
              <a:gd name="connsiteY74" fmla="*/ 735014 h 4939827"/>
              <a:gd name="connsiteX75" fmla="*/ 11621735 w 12192000"/>
              <a:gd name="connsiteY75" fmla="*/ 789584 h 4939827"/>
              <a:gd name="connsiteX76" fmla="*/ 11691200 w 12192000"/>
              <a:gd name="connsiteY76" fmla="*/ 867902 h 4939827"/>
              <a:gd name="connsiteX77" fmla="*/ 11819427 w 12192000"/>
              <a:gd name="connsiteY77" fmla="*/ 911634 h 4939827"/>
              <a:gd name="connsiteX78" fmla="*/ 11969720 w 12192000"/>
              <a:gd name="connsiteY78" fmla="*/ 964737 h 4939827"/>
              <a:gd name="connsiteX79" fmla="*/ 12055766 w 12192000"/>
              <a:gd name="connsiteY79" fmla="*/ 991268 h 4939827"/>
              <a:gd name="connsiteX80" fmla="*/ 12171539 w 12192000"/>
              <a:gd name="connsiteY80" fmla="*/ 995427 h 4939827"/>
              <a:gd name="connsiteX81" fmla="*/ 12187831 w 12192000"/>
              <a:gd name="connsiteY81" fmla="*/ 996580 h 4939827"/>
              <a:gd name="connsiteX82" fmla="*/ 12192000 w 12192000"/>
              <a:gd name="connsiteY82" fmla="*/ 996726 h 4939827"/>
              <a:gd name="connsiteX83" fmla="*/ 12192000 w 12192000"/>
              <a:gd name="connsiteY83" fmla="*/ 4939827 h 4939827"/>
              <a:gd name="connsiteX84" fmla="*/ 0 w 12192000"/>
              <a:gd name="connsiteY84" fmla="*/ 4939827 h 4939827"/>
              <a:gd name="connsiteX85" fmla="*/ 0 w 12192000"/>
              <a:gd name="connsiteY85" fmla="*/ 512043 h 4939827"/>
              <a:gd name="connsiteX86" fmla="*/ 7381 w 12192000"/>
              <a:gd name="connsiteY86" fmla="*/ 512580 h 4939827"/>
              <a:gd name="connsiteX87" fmla="*/ 100029 w 12192000"/>
              <a:gd name="connsiteY87" fmla="*/ 504758 h 4939827"/>
              <a:gd name="connsiteX88" fmla="*/ 155244 w 12192000"/>
              <a:gd name="connsiteY88" fmla="*/ 525130 h 4939827"/>
              <a:gd name="connsiteX89" fmla="*/ 254366 w 12192000"/>
              <a:gd name="connsiteY89" fmla="*/ 534449 h 4939827"/>
              <a:gd name="connsiteX90" fmla="*/ 447292 w 12192000"/>
              <a:gd name="connsiteY90" fmla="*/ 542725 h 4939827"/>
              <a:gd name="connsiteX91" fmla="*/ 628105 w 12192000"/>
              <a:gd name="connsiteY91" fmla="*/ 547853 h 4939827"/>
              <a:gd name="connsiteX92" fmla="*/ 783146 w 12192000"/>
              <a:gd name="connsiteY92" fmla="*/ 591799 h 4939827"/>
              <a:gd name="connsiteX93" fmla="*/ 1043676 w 12192000"/>
              <a:gd name="connsiteY93" fmla="*/ 591887 h 4939827"/>
              <a:gd name="connsiteX94" fmla="*/ 1281816 w 12192000"/>
              <a:gd name="connsiteY94" fmla="*/ 520946 h 4939827"/>
              <a:gd name="connsiteX95" fmla="*/ 1486347 w 12192000"/>
              <a:gd name="connsiteY95" fmla="*/ 487310 h 4939827"/>
              <a:gd name="connsiteX96" fmla="*/ 1568079 w 12192000"/>
              <a:gd name="connsiteY96" fmla="*/ 462531 h 4939827"/>
              <a:gd name="connsiteX97" fmla="*/ 1622516 w 12192000"/>
              <a:gd name="connsiteY97" fmla="*/ 466058 h 4939827"/>
              <a:gd name="connsiteX98" fmla="*/ 1655457 w 12192000"/>
              <a:gd name="connsiteY98" fmla="*/ 465359 h 4939827"/>
              <a:gd name="connsiteX99" fmla="*/ 1717454 w 12192000"/>
              <a:gd name="connsiteY99" fmla="*/ 417203 h 4939827"/>
              <a:gd name="connsiteX100" fmla="*/ 1913794 w 12192000"/>
              <a:gd name="connsiteY100" fmla="*/ 365255 h 4939827"/>
              <a:gd name="connsiteX101" fmla="*/ 2129762 w 12192000"/>
              <a:gd name="connsiteY101" fmla="*/ 367832 h 4939827"/>
              <a:gd name="connsiteX102" fmla="*/ 2376970 w 12192000"/>
              <a:gd name="connsiteY102" fmla="*/ 350129 h 4939827"/>
              <a:gd name="connsiteX103" fmla="*/ 2480155 w 12192000"/>
              <a:gd name="connsiteY103" fmla="*/ 359227 h 4939827"/>
              <a:gd name="connsiteX104" fmla="*/ 2586782 w 12192000"/>
              <a:gd name="connsiteY104" fmla="*/ 339352 h 4939827"/>
              <a:gd name="connsiteX105" fmla="*/ 2679617 w 12192000"/>
              <a:gd name="connsiteY105" fmla="*/ 305383 h 4939827"/>
              <a:gd name="connsiteX106" fmla="*/ 2788947 w 12192000"/>
              <a:gd name="connsiteY106" fmla="*/ 250375 h 4939827"/>
              <a:gd name="connsiteX107" fmla="*/ 2965530 w 12192000"/>
              <a:gd name="connsiteY107" fmla="*/ 245958 h 4939827"/>
              <a:gd name="connsiteX108" fmla="*/ 3103677 w 12192000"/>
              <a:gd name="connsiteY108" fmla="*/ 209527 h 4939827"/>
              <a:gd name="connsiteX109" fmla="*/ 3126759 w 12192000"/>
              <a:gd name="connsiteY109" fmla="*/ 211226 h 4939827"/>
              <a:gd name="connsiteX110" fmla="*/ 3164020 w 12192000"/>
              <a:gd name="connsiteY110" fmla="*/ 212779 h 4939827"/>
              <a:gd name="connsiteX111" fmla="*/ 3285019 w 12192000"/>
              <a:gd name="connsiteY111" fmla="*/ 220535 h 4939827"/>
              <a:gd name="connsiteX112" fmla="*/ 3365154 w 12192000"/>
              <a:gd name="connsiteY112" fmla="*/ 226416 h 4939827"/>
              <a:gd name="connsiteX113" fmla="*/ 3367507 w 12192000"/>
              <a:gd name="connsiteY113" fmla="*/ 225416 h 4939827"/>
              <a:gd name="connsiteX114" fmla="*/ 3387567 w 12192000"/>
              <a:gd name="connsiteY114" fmla="*/ 227103 h 4939827"/>
              <a:gd name="connsiteX115" fmla="*/ 3498001 w 12192000"/>
              <a:gd name="connsiteY115" fmla="*/ 231941 h 4939827"/>
              <a:gd name="connsiteX116" fmla="*/ 3561557 w 12192000"/>
              <a:gd name="connsiteY116" fmla="*/ 228095 h 4939827"/>
              <a:gd name="connsiteX117" fmla="*/ 3611920 w 12192000"/>
              <a:gd name="connsiteY117" fmla="*/ 218094 h 4939827"/>
              <a:gd name="connsiteX118" fmla="*/ 3620528 w 12192000"/>
              <a:gd name="connsiteY118" fmla="*/ 218788 h 4939827"/>
              <a:gd name="connsiteX119" fmla="*/ 3620766 w 12192000"/>
              <a:gd name="connsiteY119" fmla="*/ 218511 h 4939827"/>
              <a:gd name="connsiteX120" fmla="*/ 3629977 w 12192000"/>
              <a:gd name="connsiteY120" fmla="*/ 218664 h 4939827"/>
              <a:gd name="connsiteX121" fmla="*/ 3636217 w 12192000"/>
              <a:gd name="connsiteY121" fmla="*/ 220048 h 4939827"/>
              <a:gd name="connsiteX122" fmla="*/ 3709484 w 12192000"/>
              <a:gd name="connsiteY122" fmla="*/ 186927 h 4939827"/>
              <a:gd name="connsiteX123" fmla="*/ 3761342 w 12192000"/>
              <a:gd name="connsiteY123" fmla="*/ 177474 h 4939827"/>
              <a:gd name="connsiteX124" fmla="*/ 3799748 w 12192000"/>
              <a:gd name="connsiteY124" fmla="*/ 167154 h 4939827"/>
              <a:gd name="connsiteX125" fmla="*/ 3922756 w 12192000"/>
              <a:gd name="connsiteY125" fmla="*/ 194044 h 4939827"/>
              <a:gd name="connsiteX126" fmla="*/ 4028476 w 12192000"/>
              <a:gd name="connsiteY126" fmla="*/ 223679 h 4939827"/>
              <a:gd name="connsiteX127" fmla="*/ 4191582 w 12192000"/>
              <a:gd name="connsiteY127" fmla="*/ 238952 h 4939827"/>
              <a:gd name="connsiteX128" fmla="*/ 4251024 w 12192000"/>
              <a:gd name="connsiteY128" fmla="*/ 240874 h 4939827"/>
              <a:gd name="connsiteX129" fmla="*/ 4355275 w 12192000"/>
              <a:gd name="connsiteY129" fmla="*/ 260205 h 4939827"/>
              <a:gd name="connsiteX130" fmla="*/ 4423807 w 12192000"/>
              <a:gd name="connsiteY130" fmla="*/ 270366 h 4939827"/>
              <a:gd name="connsiteX131" fmla="*/ 4558432 w 12192000"/>
              <a:gd name="connsiteY131" fmla="*/ 269194 h 4939827"/>
              <a:gd name="connsiteX132" fmla="*/ 4635061 w 12192000"/>
              <a:gd name="connsiteY132" fmla="*/ 280682 h 4939827"/>
              <a:gd name="connsiteX133" fmla="*/ 4807427 w 12192000"/>
              <a:gd name="connsiteY133" fmla="*/ 276835 h 4939827"/>
              <a:gd name="connsiteX134" fmla="*/ 5028933 w 12192000"/>
              <a:gd name="connsiteY134" fmla="*/ 183887 h 4939827"/>
              <a:gd name="connsiteX135" fmla="*/ 5093642 w 12192000"/>
              <a:gd name="connsiteY135" fmla="*/ 177214 h 4939827"/>
              <a:gd name="connsiteX136" fmla="*/ 5102642 w 12192000"/>
              <a:gd name="connsiteY136" fmla="*/ 186816 h 4939827"/>
              <a:gd name="connsiteX137" fmla="*/ 5193590 w 12192000"/>
              <a:gd name="connsiteY137" fmla="*/ 156458 h 4939827"/>
              <a:gd name="connsiteX138" fmla="*/ 5323922 w 12192000"/>
              <a:gd name="connsiteY138" fmla="*/ 146332 h 4939827"/>
              <a:gd name="connsiteX139" fmla="*/ 5421860 w 12192000"/>
              <a:gd name="connsiteY139" fmla="*/ 167298 h 4939827"/>
              <a:gd name="connsiteX140" fmla="*/ 5476948 w 12192000"/>
              <a:gd name="connsiteY140" fmla="*/ 173249 h 4939827"/>
              <a:gd name="connsiteX141" fmla="*/ 5516842 w 12192000"/>
              <a:gd name="connsiteY141" fmla="*/ 184018 h 4939827"/>
              <a:gd name="connsiteX142" fmla="*/ 5619415 w 12192000"/>
              <a:gd name="connsiteY142" fmla="*/ 176781 h 4939827"/>
              <a:gd name="connsiteX143" fmla="*/ 5789867 w 12192000"/>
              <a:gd name="connsiteY143" fmla="*/ 150304 h 4939827"/>
              <a:gd name="connsiteX144" fmla="*/ 5825953 w 12192000"/>
              <a:gd name="connsiteY144" fmla="*/ 147907 h 4939827"/>
              <a:gd name="connsiteX145" fmla="*/ 5856168 w 12192000"/>
              <a:gd name="connsiteY145" fmla="*/ 158719 h 4939827"/>
              <a:gd name="connsiteX146" fmla="*/ 5862476 w 12192000"/>
              <a:gd name="connsiteY146" fmla="*/ 172447 h 4939827"/>
              <a:gd name="connsiteX147" fmla="*/ 5882195 w 12192000"/>
              <a:gd name="connsiteY147" fmla="*/ 173195 h 4939827"/>
              <a:gd name="connsiteX148" fmla="*/ 5952585 w 12192000"/>
              <a:gd name="connsiteY148" fmla="*/ 161012 h 4939827"/>
              <a:gd name="connsiteX149" fmla="*/ 6001964 w 12192000"/>
              <a:gd name="connsiteY149" fmla="*/ 154786 h 4939827"/>
              <a:gd name="connsiteX150" fmla="*/ 6184207 w 12192000"/>
              <a:gd name="connsiteY150" fmla="*/ 132658 h 4939827"/>
              <a:gd name="connsiteX151" fmla="*/ 6415830 w 12192000"/>
              <a:gd name="connsiteY151" fmla="*/ 136006 h 4939827"/>
              <a:gd name="connsiteX152" fmla="*/ 6756965 w 12192000"/>
              <a:gd name="connsiteY152" fmla="*/ 57636 h 4939827"/>
              <a:gd name="connsiteX153" fmla="*/ 6819400 w 12192000"/>
              <a:gd name="connsiteY153" fmla="*/ 30742 h 4939827"/>
              <a:gd name="connsiteX154" fmla="*/ 6986370 w 12192000"/>
              <a:gd name="connsiteY154" fmla="*/ 12659 h 4939827"/>
              <a:gd name="connsiteX155" fmla="*/ 6989536 w 12192000"/>
              <a:gd name="connsiteY155" fmla="*/ 14528 h 4939827"/>
              <a:gd name="connsiteX156" fmla="*/ 7015933 w 12192000"/>
              <a:gd name="connsiteY156" fmla="*/ 9653 h 4939827"/>
              <a:gd name="connsiteX157" fmla="*/ 7020592 w 12192000"/>
              <a:gd name="connsiteY157" fmla="*/ 1651 h 4939827"/>
              <a:gd name="connsiteX158" fmla="*/ 7025905 w 12192000"/>
              <a:gd name="connsiteY158"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732750 w 12192000"/>
              <a:gd name="connsiteY13" fmla="*/ 145456 h 4939827"/>
              <a:gd name="connsiteX14" fmla="*/ 7785900 w 12192000"/>
              <a:gd name="connsiteY14" fmla="*/ 154493 h 4939827"/>
              <a:gd name="connsiteX15" fmla="*/ 7952584 w 12192000"/>
              <a:gd name="connsiteY15" fmla="*/ 170181 h 4939827"/>
              <a:gd name="connsiteX16" fmla="*/ 8009534 w 12192000"/>
              <a:gd name="connsiteY16" fmla="*/ 176441 h 4939827"/>
              <a:gd name="connsiteX17" fmla="*/ 8058681 w 12192000"/>
              <a:gd name="connsiteY17" fmla="*/ 219431 h 4939827"/>
              <a:gd name="connsiteX18" fmla="*/ 8126175 w 12192000"/>
              <a:gd name="connsiteY18" fmla="*/ 240005 h 4939827"/>
              <a:gd name="connsiteX19" fmla="*/ 8166439 w 12192000"/>
              <a:gd name="connsiteY19" fmla="*/ 252699 h 4939827"/>
              <a:gd name="connsiteX20" fmla="*/ 8281371 w 12192000"/>
              <a:gd name="connsiteY20" fmla="*/ 256875 h 4939827"/>
              <a:gd name="connsiteX21" fmla="*/ 8381609 w 12192000"/>
              <a:gd name="connsiteY21" fmla="*/ 240618 h 4939827"/>
              <a:gd name="connsiteX22" fmla="*/ 8406759 w 12192000"/>
              <a:gd name="connsiteY22" fmla="*/ 232517 h 4939827"/>
              <a:gd name="connsiteX23" fmla="*/ 8426506 w 12192000"/>
              <a:gd name="connsiteY23" fmla="*/ 241842 h 4939827"/>
              <a:gd name="connsiteX24" fmla="*/ 8427949 w 12192000"/>
              <a:gd name="connsiteY24" fmla="*/ 240981 h 4939827"/>
              <a:gd name="connsiteX25" fmla="*/ 8441468 w 12192000"/>
              <a:gd name="connsiteY25" fmla="*/ 241157 h 4939827"/>
              <a:gd name="connsiteX26" fmla="*/ 8565757 w 12192000"/>
              <a:gd name="connsiteY26" fmla="*/ 255317 h 4939827"/>
              <a:gd name="connsiteX27" fmla="*/ 8573171 w 12192000"/>
              <a:gd name="connsiteY27" fmla="*/ 258426 h 4939827"/>
              <a:gd name="connsiteX28" fmla="*/ 8573548 w 12192000"/>
              <a:gd name="connsiteY28" fmla="*/ 258241 h 4939827"/>
              <a:gd name="connsiteX29" fmla="*/ 8622021 w 12192000"/>
              <a:gd name="connsiteY29" fmla="*/ 261028 h 4939827"/>
              <a:gd name="connsiteX30" fmla="*/ 8672650 w 12192000"/>
              <a:gd name="connsiteY30" fmla="*/ 254821 h 4939827"/>
              <a:gd name="connsiteX31" fmla="*/ 8785543 w 12192000"/>
              <a:gd name="connsiteY31" fmla="*/ 263406 h 4939827"/>
              <a:gd name="connsiteX32" fmla="*/ 8830588 w 12192000"/>
              <a:gd name="connsiteY32" fmla="*/ 265483 h 4939827"/>
              <a:gd name="connsiteX33" fmla="*/ 8905142 w 12192000"/>
              <a:gd name="connsiteY33" fmla="*/ 264958 h 4939827"/>
              <a:gd name="connsiteX34" fmla="*/ 8968582 w 12192000"/>
              <a:gd name="connsiteY34" fmla="*/ 262728 h 4939827"/>
              <a:gd name="connsiteX35" fmla="*/ 8972994 w 12192000"/>
              <a:gd name="connsiteY35" fmla="*/ 263284 h 4939827"/>
              <a:gd name="connsiteX36" fmla="*/ 9004605 w 12192000"/>
              <a:gd name="connsiteY36" fmla="*/ 258041 h 4939827"/>
              <a:gd name="connsiteX37" fmla="*/ 9016165 w 12192000"/>
              <a:gd name="connsiteY37" fmla="*/ 261258 h 4939827"/>
              <a:gd name="connsiteX38" fmla="*/ 9043297 w 12192000"/>
              <a:gd name="connsiteY38" fmla="*/ 281547 h 4939827"/>
              <a:gd name="connsiteX39" fmla="*/ 9048315 w 12192000"/>
              <a:gd name="connsiteY39" fmla="*/ 279264 h 4939827"/>
              <a:gd name="connsiteX40" fmla="*/ 9054706 w 12192000"/>
              <a:gd name="connsiteY40" fmla="*/ 278538 h 4939827"/>
              <a:gd name="connsiteX41" fmla="*/ 9070919 w 12192000"/>
              <a:gd name="connsiteY41" fmla="*/ 281810 h 4939827"/>
              <a:gd name="connsiteX42" fmla="*/ 9076813 w 12192000"/>
              <a:gd name="connsiteY42" fmla="*/ 283909 h 4939827"/>
              <a:gd name="connsiteX43" fmla="*/ 9085871 w 12192000"/>
              <a:gd name="connsiteY43" fmla="*/ 285133 h 4939827"/>
              <a:gd name="connsiteX44" fmla="*/ 9086159 w 12192000"/>
              <a:gd name="connsiteY44" fmla="*/ 284887 h 4939827"/>
              <a:gd name="connsiteX45" fmla="*/ 9134606 w 12192000"/>
              <a:gd name="connsiteY45" fmla="*/ 288168 h 4939827"/>
              <a:gd name="connsiteX46" fmla="*/ 9195590 w 12192000"/>
              <a:gd name="connsiteY46" fmla="*/ 279568 h 4939827"/>
              <a:gd name="connsiteX47" fmla="*/ 9219336 w 12192000"/>
              <a:gd name="connsiteY47" fmla="*/ 278133 h 4939827"/>
              <a:gd name="connsiteX48" fmla="*/ 9232362 w 12192000"/>
              <a:gd name="connsiteY48" fmla="*/ 275894 h 4939827"/>
              <a:gd name="connsiteX49" fmla="*/ 9283638 w 12192000"/>
              <a:gd name="connsiteY49" fmla="*/ 299924 h 4939827"/>
              <a:gd name="connsiteX50" fmla="*/ 9371484 w 12192000"/>
              <a:gd name="connsiteY50" fmla="*/ 329634 h 4939827"/>
              <a:gd name="connsiteX51" fmla="*/ 9404829 w 12192000"/>
              <a:gd name="connsiteY51" fmla="*/ 339038 h 4939827"/>
              <a:gd name="connsiteX52" fmla="*/ 9427021 w 12192000"/>
              <a:gd name="connsiteY52" fmla="*/ 358784 h 4939827"/>
              <a:gd name="connsiteX53" fmla="*/ 9670844 w 12192000"/>
              <a:gd name="connsiteY53" fmla="*/ 405128 h 4939827"/>
              <a:gd name="connsiteX54" fmla="*/ 9816083 w 12192000"/>
              <a:gd name="connsiteY54" fmla="*/ 416573 h 4939827"/>
              <a:gd name="connsiteX55" fmla="*/ 9936741 w 12192000"/>
              <a:gd name="connsiteY55" fmla="*/ 437044 h 4939827"/>
              <a:gd name="connsiteX56" fmla="*/ 10050093 w 12192000"/>
              <a:gd name="connsiteY56" fmla="*/ 443783 h 4939827"/>
              <a:gd name="connsiteX57" fmla="*/ 10130090 w 12192000"/>
              <a:gd name="connsiteY57" fmla="*/ 459520 h 4939827"/>
              <a:gd name="connsiteX58" fmla="*/ 10173456 w 12192000"/>
              <a:gd name="connsiteY58" fmla="*/ 457749 h 4939827"/>
              <a:gd name="connsiteX59" fmla="*/ 10218232 w 12192000"/>
              <a:gd name="connsiteY59" fmla="*/ 459820 h 4939827"/>
              <a:gd name="connsiteX60" fmla="*/ 10354176 w 12192000"/>
              <a:gd name="connsiteY60" fmla="*/ 471377 h 4939827"/>
              <a:gd name="connsiteX61" fmla="*/ 10430681 w 12192000"/>
              <a:gd name="connsiteY61" fmla="*/ 481226 h 4939827"/>
              <a:gd name="connsiteX62" fmla="*/ 10478169 w 12192000"/>
              <a:gd name="connsiteY62" fmla="*/ 481774 h 4939827"/>
              <a:gd name="connsiteX63" fmla="*/ 10540907 w 12192000"/>
              <a:gd name="connsiteY63" fmla="*/ 485607 h 4939827"/>
              <a:gd name="connsiteX64" fmla="*/ 10614941 w 12192000"/>
              <a:gd name="connsiteY64" fmla="*/ 487592 h 4939827"/>
              <a:gd name="connsiteX65" fmla="*/ 10674098 w 12192000"/>
              <a:gd name="connsiteY65" fmla="*/ 521656 h 4939827"/>
              <a:gd name="connsiteX66" fmla="*/ 10874834 w 12192000"/>
              <a:gd name="connsiteY66" fmla="*/ 574867 h 4939827"/>
              <a:gd name="connsiteX67" fmla="*/ 10944981 w 12192000"/>
              <a:gd name="connsiteY67" fmla="*/ 615042 h 4939827"/>
              <a:gd name="connsiteX68" fmla="*/ 11006376 w 12192000"/>
              <a:gd name="connsiteY68" fmla="*/ 645957 h 4939827"/>
              <a:gd name="connsiteX69" fmla="*/ 11076308 w 12192000"/>
              <a:gd name="connsiteY69" fmla="*/ 675698 h 4939827"/>
              <a:gd name="connsiteX70" fmla="*/ 11148789 w 12192000"/>
              <a:gd name="connsiteY70" fmla="*/ 685041 h 4939827"/>
              <a:gd name="connsiteX71" fmla="*/ 11249129 w 12192000"/>
              <a:gd name="connsiteY71" fmla="*/ 684218 h 4939827"/>
              <a:gd name="connsiteX72" fmla="*/ 11299915 w 12192000"/>
              <a:gd name="connsiteY72" fmla="*/ 692177 h 4939827"/>
              <a:gd name="connsiteX73" fmla="*/ 11386973 w 12192000"/>
              <a:gd name="connsiteY73" fmla="*/ 708209 h 4939827"/>
              <a:gd name="connsiteX74" fmla="*/ 11500105 w 12192000"/>
              <a:gd name="connsiteY74" fmla="*/ 735014 h 4939827"/>
              <a:gd name="connsiteX75" fmla="*/ 11621735 w 12192000"/>
              <a:gd name="connsiteY75" fmla="*/ 789584 h 4939827"/>
              <a:gd name="connsiteX76" fmla="*/ 11691200 w 12192000"/>
              <a:gd name="connsiteY76" fmla="*/ 867902 h 4939827"/>
              <a:gd name="connsiteX77" fmla="*/ 11819427 w 12192000"/>
              <a:gd name="connsiteY77" fmla="*/ 911634 h 4939827"/>
              <a:gd name="connsiteX78" fmla="*/ 11969720 w 12192000"/>
              <a:gd name="connsiteY78" fmla="*/ 964737 h 4939827"/>
              <a:gd name="connsiteX79" fmla="*/ 12055766 w 12192000"/>
              <a:gd name="connsiteY79" fmla="*/ 991268 h 4939827"/>
              <a:gd name="connsiteX80" fmla="*/ 12171539 w 12192000"/>
              <a:gd name="connsiteY80" fmla="*/ 995427 h 4939827"/>
              <a:gd name="connsiteX81" fmla="*/ 12187831 w 12192000"/>
              <a:gd name="connsiteY81" fmla="*/ 996580 h 4939827"/>
              <a:gd name="connsiteX82" fmla="*/ 12192000 w 12192000"/>
              <a:gd name="connsiteY82" fmla="*/ 996726 h 4939827"/>
              <a:gd name="connsiteX83" fmla="*/ 12192000 w 12192000"/>
              <a:gd name="connsiteY83" fmla="*/ 4939827 h 4939827"/>
              <a:gd name="connsiteX84" fmla="*/ 0 w 12192000"/>
              <a:gd name="connsiteY84" fmla="*/ 4939827 h 4939827"/>
              <a:gd name="connsiteX85" fmla="*/ 0 w 12192000"/>
              <a:gd name="connsiteY85" fmla="*/ 512043 h 4939827"/>
              <a:gd name="connsiteX86" fmla="*/ 7381 w 12192000"/>
              <a:gd name="connsiteY86" fmla="*/ 512580 h 4939827"/>
              <a:gd name="connsiteX87" fmla="*/ 100029 w 12192000"/>
              <a:gd name="connsiteY87" fmla="*/ 504758 h 4939827"/>
              <a:gd name="connsiteX88" fmla="*/ 155244 w 12192000"/>
              <a:gd name="connsiteY88" fmla="*/ 525130 h 4939827"/>
              <a:gd name="connsiteX89" fmla="*/ 254366 w 12192000"/>
              <a:gd name="connsiteY89" fmla="*/ 534449 h 4939827"/>
              <a:gd name="connsiteX90" fmla="*/ 447292 w 12192000"/>
              <a:gd name="connsiteY90" fmla="*/ 542725 h 4939827"/>
              <a:gd name="connsiteX91" fmla="*/ 628105 w 12192000"/>
              <a:gd name="connsiteY91" fmla="*/ 547853 h 4939827"/>
              <a:gd name="connsiteX92" fmla="*/ 783146 w 12192000"/>
              <a:gd name="connsiteY92" fmla="*/ 591799 h 4939827"/>
              <a:gd name="connsiteX93" fmla="*/ 1043676 w 12192000"/>
              <a:gd name="connsiteY93" fmla="*/ 591887 h 4939827"/>
              <a:gd name="connsiteX94" fmla="*/ 1281816 w 12192000"/>
              <a:gd name="connsiteY94" fmla="*/ 520946 h 4939827"/>
              <a:gd name="connsiteX95" fmla="*/ 1486347 w 12192000"/>
              <a:gd name="connsiteY95" fmla="*/ 487310 h 4939827"/>
              <a:gd name="connsiteX96" fmla="*/ 1568079 w 12192000"/>
              <a:gd name="connsiteY96" fmla="*/ 462531 h 4939827"/>
              <a:gd name="connsiteX97" fmla="*/ 1622516 w 12192000"/>
              <a:gd name="connsiteY97" fmla="*/ 466058 h 4939827"/>
              <a:gd name="connsiteX98" fmla="*/ 1655457 w 12192000"/>
              <a:gd name="connsiteY98" fmla="*/ 465359 h 4939827"/>
              <a:gd name="connsiteX99" fmla="*/ 1717454 w 12192000"/>
              <a:gd name="connsiteY99" fmla="*/ 417203 h 4939827"/>
              <a:gd name="connsiteX100" fmla="*/ 1913794 w 12192000"/>
              <a:gd name="connsiteY100" fmla="*/ 365255 h 4939827"/>
              <a:gd name="connsiteX101" fmla="*/ 2129762 w 12192000"/>
              <a:gd name="connsiteY101" fmla="*/ 367832 h 4939827"/>
              <a:gd name="connsiteX102" fmla="*/ 2376970 w 12192000"/>
              <a:gd name="connsiteY102" fmla="*/ 350129 h 4939827"/>
              <a:gd name="connsiteX103" fmla="*/ 2480155 w 12192000"/>
              <a:gd name="connsiteY103" fmla="*/ 359227 h 4939827"/>
              <a:gd name="connsiteX104" fmla="*/ 2586782 w 12192000"/>
              <a:gd name="connsiteY104" fmla="*/ 339352 h 4939827"/>
              <a:gd name="connsiteX105" fmla="*/ 2679617 w 12192000"/>
              <a:gd name="connsiteY105" fmla="*/ 305383 h 4939827"/>
              <a:gd name="connsiteX106" fmla="*/ 2788947 w 12192000"/>
              <a:gd name="connsiteY106" fmla="*/ 250375 h 4939827"/>
              <a:gd name="connsiteX107" fmla="*/ 2965530 w 12192000"/>
              <a:gd name="connsiteY107" fmla="*/ 245958 h 4939827"/>
              <a:gd name="connsiteX108" fmla="*/ 3103677 w 12192000"/>
              <a:gd name="connsiteY108" fmla="*/ 209527 h 4939827"/>
              <a:gd name="connsiteX109" fmla="*/ 3126759 w 12192000"/>
              <a:gd name="connsiteY109" fmla="*/ 211226 h 4939827"/>
              <a:gd name="connsiteX110" fmla="*/ 3164020 w 12192000"/>
              <a:gd name="connsiteY110" fmla="*/ 212779 h 4939827"/>
              <a:gd name="connsiteX111" fmla="*/ 3285019 w 12192000"/>
              <a:gd name="connsiteY111" fmla="*/ 220535 h 4939827"/>
              <a:gd name="connsiteX112" fmla="*/ 3365154 w 12192000"/>
              <a:gd name="connsiteY112" fmla="*/ 226416 h 4939827"/>
              <a:gd name="connsiteX113" fmla="*/ 3367507 w 12192000"/>
              <a:gd name="connsiteY113" fmla="*/ 225416 h 4939827"/>
              <a:gd name="connsiteX114" fmla="*/ 3387567 w 12192000"/>
              <a:gd name="connsiteY114" fmla="*/ 227103 h 4939827"/>
              <a:gd name="connsiteX115" fmla="*/ 3498001 w 12192000"/>
              <a:gd name="connsiteY115" fmla="*/ 231941 h 4939827"/>
              <a:gd name="connsiteX116" fmla="*/ 3561557 w 12192000"/>
              <a:gd name="connsiteY116" fmla="*/ 228095 h 4939827"/>
              <a:gd name="connsiteX117" fmla="*/ 3611920 w 12192000"/>
              <a:gd name="connsiteY117" fmla="*/ 218094 h 4939827"/>
              <a:gd name="connsiteX118" fmla="*/ 3620528 w 12192000"/>
              <a:gd name="connsiteY118" fmla="*/ 218788 h 4939827"/>
              <a:gd name="connsiteX119" fmla="*/ 3620766 w 12192000"/>
              <a:gd name="connsiteY119" fmla="*/ 218511 h 4939827"/>
              <a:gd name="connsiteX120" fmla="*/ 3629977 w 12192000"/>
              <a:gd name="connsiteY120" fmla="*/ 218664 h 4939827"/>
              <a:gd name="connsiteX121" fmla="*/ 3636217 w 12192000"/>
              <a:gd name="connsiteY121" fmla="*/ 220048 h 4939827"/>
              <a:gd name="connsiteX122" fmla="*/ 3709484 w 12192000"/>
              <a:gd name="connsiteY122" fmla="*/ 186927 h 4939827"/>
              <a:gd name="connsiteX123" fmla="*/ 3761342 w 12192000"/>
              <a:gd name="connsiteY123" fmla="*/ 177474 h 4939827"/>
              <a:gd name="connsiteX124" fmla="*/ 3799748 w 12192000"/>
              <a:gd name="connsiteY124" fmla="*/ 167154 h 4939827"/>
              <a:gd name="connsiteX125" fmla="*/ 3922756 w 12192000"/>
              <a:gd name="connsiteY125" fmla="*/ 194044 h 4939827"/>
              <a:gd name="connsiteX126" fmla="*/ 4028476 w 12192000"/>
              <a:gd name="connsiteY126" fmla="*/ 223679 h 4939827"/>
              <a:gd name="connsiteX127" fmla="*/ 4191582 w 12192000"/>
              <a:gd name="connsiteY127" fmla="*/ 238952 h 4939827"/>
              <a:gd name="connsiteX128" fmla="*/ 4251024 w 12192000"/>
              <a:gd name="connsiteY128" fmla="*/ 240874 h 4939827"/>
              <a:gd name="connsiteX129" fmla="*/ 4355275 w 12192000"/>
              <a:gd name="connsiteY129" fmla="*/ 260205 h 4939827"/>
              <a:gd name="connsiteX130" fmla="*/ 4423807 w 12192000"/>
              <a:gd name="connsiteY130" fmla="*/ 270366 h 4939827"/>
              <a:gd name="connsiteX131" fmla="*/ 4558432 w 12192000"/>
              <a:gd name="connsiteY131" fmla="*/ 269194 h 4939827"/>
              <a:gd name="connsiteX132" fmla="*/ 4635061 w 12192000"/>
              <a:gd name="connsiteY132" fmla="*/ 280682 h 4939827"/>
              <a:gd name="connsiteX133" fmla="*/ 4807427 w 12192000"/>
              <a:gd name="connsiteY133" fmla="*/ 276835 h 4939827"/>
              <a:gd name="connsiteX134" fmla="*/ 5028933 w 12192000"/>
              <a:gd name="connsiteY134" fmla="*/ 183887 h 4939827"/>
              <a:gd name="connsiteX135" fmla="*/ 5093642 w 12192000"/>
              <a:gd name="connsiteY135" fmla="*/ 177214 h 4939827"/>
              <a:gd name="connsiteX136" fmla="*/ 5102642 w 12192000"/>
              <a:gd name="connsiteY136" fmla="*/ 186816 h 4939827"/>
              <a:gd name="connsiteX137" fmla="*/ 5193590 w 12192000"/>
              <a:gd name="connsiteY137" fmla="*/ 156458 h 4939827"/>
              <a:gd name="connsiteX138" fmla="*/ 5323922 w 12192000"/>
              <a:gd name="connsiteY138" fmla="*/ 146332 h 4939827"/>
              <a:gd name="connsiteX139" fmla="*/ 5421860 w 12192000"/>
              <a:gd name="connsiteY139" fmla="*/ 167298 h 4939827"/>
              <a:gd name="connsiteX140" fmla="*/ 5476948 w 12192000"/>
              <a:gd name="connsiteY140" fmla="*/ 173249 h 4939827"/>
              <a:gd name="connsiteX141" fmla="*/ 5516842 w 12192000"/>
              <a:gd name="connsiteY141" fmla="*/ 184018 h 4939827"/>
              <a:gd name="connsiteX142" fmla="*/ 5619415 w 12192000"/>
              <a:gd name="connsiteY142" fmla="*/ 176781 h 4939827"/>
              <a:gd name="connsiteX143" fmla="*/ 5789867 w 12192000"/>
              <a:gd name="connsiteY143" fmla="*/ 150304 h 4939827"/>
              <a:gd name="connsiteX144" fmla="*/ 5825953 w 12192000"/>
              <a:gd name="connsiteY144" fmla="*/ 147907 h 4939827"/>
              <a:gd name="connsiteX145" fmla="*/ 5856168 w 12192000"/>
              <a:gd name="connsiteY145" fmla="*/ 158719 h 4939827"/>
              <a:gd name="connsiteX146" fmla="*/ 5862476 w 12192000"/>
              <a:gd name="connsiteY146" fmla="*/ 172447 h 4939827"/>
              <a:gd name="connsiteX147" fmla="*/ 5882195 w 12192000"/>
              <a:gd name="connsiteY147" fmla="*/ 173195 h 4939827"/>
              <a:gd name="connsiteX148" fmla="*/ 5952585 w 12192000"/>
              <a:gd name="connsiteY148" fmla="*/ 161012 h 4939827"/>
              <a:gd name="connsiteX149" fmla="*/ 6001964 w 12192000"/>
              <a:gd name="connsiteY149" fmla="*/ 154786 h 4939827"/>
              <a:gd name="connsiteX150" fmla="*/ 6184207 w 12192000"/>
              <a:gd name="connsiteY150" fmla="*/ 132658 h 4939827"/>
              <a:gd name="connsiteX151" fmla="*/ 6415830 w 12192000"/>
              <a:gd name="connsiteY151" fmla="*/ 136006 h 4939827"/>
              <a:gd name="connsiteX152" fmla="*/ 6756965 w 12192000"/>
              <a:gd name="connsiteY152" fmla="*/ 57636 h 4939827"/>
              <a:gd name="connsiteX153" fmla="*/ 6819400 w 12192000"/>
              <a:gd name="connsiteY153" fmla="*/ 30742 h 4939827"/>
              <a:gd name="connsiteX154" fmla="*/ 6986370 w 12192000"/>
              <a:gd name="connsiteY154" fmla="*/ 12659 h 4939827"/>
              <a:gd name="connsiteX155" fmla="*/ 6989536 w 12192000"/>
              <a:gd name="connsiteY155" fmla="*/ 14528 h 4939827"/>
              <a:gd name="connsiteX156" fmla="*/ 7015933 w 12192000"/>
              <a:gd name="connsiteY156" fmla="*/ 9653 h 4939827"/>
              <a:gd name="connsiteX157" fmla="*/ 7020592 w 12192000"/>
              <a:gd name="connsiteY157" fmla="*/ 1651 h 4939827"/>
              <a:gd name="connsiteX158" fmla="*/ 7025905 w 12192000"/>
              <a:gd name="connsiteY158"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732750 w 12192000"/>
              <a:gd name="connsiteY13" fmla="*/ 145456 h 4939827"/>
              <a:gd name="connsiteX14" fmla="*/ 7785900 w 12192000"/>
              <a:gd name="connsiteY14" fmla="*/ 154493 h 4939827"/>
              <a:gd name="connsiteX15" fmla="*/ 7952584 w 12192000"/>
              <a:gd name="connsiteY15" fmla="*/ 170181 h 4939827"/>
              <a:gd name="connsiteX16" fmla="*/ 8009534 w 12192000"/>
              <a:gd name="connsiteY16" fmla="*/ 176441 h 4939827"/>
              <a:gd name="connsiteX17" fmla="*/ 8058681 w 12192000"/>
              <a:gd name="connsiteY17" fmla="*/ 219431 h 4939827"/>
              <a:gd name="connsiteX18" fmla="*/ 8126175 w 12192000"/>
              <a:gd name="connsiteY18" fmla="*/ 240005 h 4939827"/>
              <a:gd name="connsiteX19" fmla="*/ 8281371 w 12192000"/>
              <a:gd name="connsiteY19" fmla="*/ 256875 h 4939827"/>
              <a:gd name="connsiteX20" fmla="*/ 8381609 w 12192000"/>
              <a:gd name="connsiteY20" fmla="*/ 240618 h 4939827"/>
              <a:gd name="connsiteX21" fmla="*/ 8406759 w 12192000"/>
              <a:gd name="connsiteY21" fmla="*/ 232517 h 4939827"/>
              <a:gd name="connsiteX22" fmla="*/ 8426506 w 12192000"/>
              <a:gd name="connsiteY22" fmla="*/ 241842 h 4939827"/>
              <a:gd name="connsiteX23" fmla="*/ 8427949 w 12192000"/>
              <a:gd name="connsiteY23" fmla="*/ 240981 h 4939827"/>
              <a:gd name="connsiteX24" fmla="*/ 8441468 w 12192000"/>
              <a:gd name="connsiteY24" fmla="*/ 241157 h 4939827"/>
              <a:gd name="connsiteX25" fmla="*/ 8565757 w 12192000"/>
              <a:gd name="connsiteY25" fmla="*/ 255317 h 4939827"/>
              <a:gd name="connsiteX26" fmla="*/ 8573171 w 12192000"/>
              <a:gd name="connsiteY26" fmla="*/ 258426 h 4939827"/>
              <a:gd name="connsiteX27" fmla="*/ 8573548 w 12192000"/>
              <a:gd name="connsiteY27" fmla="*/ 258241 h 4939827"/>
              <a:gd name="connsiteX28" fmla="*/ 8622021 w 12192000"/>
              <a:gd name="connsiteY28" fmla="*/ 261028 h 4939827"/>
              <a:gd name="connsiteX29" fmla="*/ 8672650 w 12192000"/>
              <a:gd name="connsiteY29" fmla="*/ 254821 h 4939827"/>
              <a:gd name="connsiteX30" fmla="*/ 8785543 w 12192000"/>
              <a:gd name="connsiteY30" fmla="*/ 263406 h 4939827"/>
              <a:gd name="connsiteX31" fmla="*/ 8830588 w 12192000"/>
              <a:gd name="connsiteY31" fmla="*/ 265483 h 4939827"/>
              <a:gd name="connsiteX32" fmla="*/ 8905142 w 12192000"/>
              <a:gd name="connsiteY32" fmla="*/ 264958 h 4939827"/>
              <a:gd name="connsiteX33" fmla="*/ 8968582 w 12192000"/>
              <a:gd name="connsiteY33" fmla="*/ 262728 h 4939827"/>
              <a:gd name="connsiteX34" fmla="*/ 8972994 w 12192000"/>
              <a:gd name="connsiteY34" fmla="*/ 263284 h 4939827"/>
              <a:gd name="connsiteX35" fmla="*/ 9004605 w 12192000"/>
              <a:gd name="connsiteY35" fmla="*/ 258041 h 4939827"/>
              <a:gd name="connsiteX36" fmla="*/ 9016165 w 12192000"/>
              <a:gd name="connsiteY36" fmla="*/ 261258 h 4939827"/>
              <a:gd name="connsiteX37" fmla="*/ 9043297 w 12192000"/>
              <a:gd name="connsiteY37" fmla="*/ 281547 h 4939827"/>
              <a:gd name="connsiteX38" fmla="*/ 9048315 w 12192000"/>
              <a:gd name="connsiteY38" fmla="*/ 279264 h 4939827"/>
              <a:gd name="connsiteX39" fmla="*/ 9054706 w 12192000"/>
              <a:gd name="connsiteY39" fmla="*/ 278538 h 4939827"/>
              <a:gd name="connsiteX40" fmla="*/ 9070919 w 12192000"/>
              <a:gd name="connsiteY40" fmla="*/ 281810 h 4939827"/>
              <a:gd name="connsiteX41" fmla="*/ 9076813 w 12192000"/>
              <a:gd name="connsiteY41" fmla="*/ 283909 h 4939827"/>
              <a:gd name="connsiteX42" fmla="*/ 9085871 w 12192000"/>
              <a:gd name="connsiteY42" fmla="*/ 285133 h 4939827"/>
              <a:gd name="connsiteX43" fmla="*/ 9086159 w 12192000"/>
              <a:gd name="connsiteY43" fmla="*/ 284887 h 4939827"/>
              <a:gd name="connsiteX44" fmla="*/ 9134606 w 12192000"/>
              <a:gd name="connsiteY44" fmla="*/ 288168 h 4939827"/>
              <a:gd name="connsiteX45" fmla="*/ 9195590 w 12192000"/>
              <a:gd name="connsiteY45" fmla="*/ 279568 h 4939827"/>
              <a:gd name="connsiteX46" fmla="*/ 9219336 w 12192000"/>
              <a:gd name="connsiteY46" fmla="*/ 278133 h 4939827"/>
              <a:gd name="connsiteX47" fmla="*/ 9232362 w 12192000"/>
              <a:gd name="connsiteY47" fmla="*/ 275894 h 4939827"/>
              <a:gd name="connsiteX48" fmla="*/ 9283638 w 12192000"/>
              <a:gd name="connsiteY48" fmla="*/ 299924 h 4939827"/>
              <a:gd name="connsiteX49" fmla="*/ 9371484 w 12192000"/>
              <a:gd name="connsiteY49" fmla="*/ 329634 h 4939827"/>
              <a:gd name="connsiteX50" fmla="*/ 9404829 w 12192000"/>
              <a:gd name="connsiteY50" fmla="*/ 339038 h 4939827"/>
              <a:gd name="connsiteX51" fmla="*/ 9427021 w 12192000"/>
              <a:gd name="connsiteY51" fmla="*/ 358784 h 4939827"/>
              <a:gd name="connsiteX52" fmla="*/ 9670844 w 12192000"/>
              <a:gd name="connsiteY52" fmla="*/ 405128 h 4939827"/>
              <a:gd name="connsiteX53" fmla="*/ 9816083 w 12192000"/>
              <a:gd name="connsiteY53" fmla="*/ 416573 h 4939827"/>
              <a:gd name="connsiteX54" fmla="*/ 9936741 w 12192000"/>
              <a:gd name="connsiteY54" fmla="*/ 437044 h 4939827"/>
              <a:gd name="connsiteX55" fmla="*/ 10050093 w 12192000"/>
              <a:gd name="connsiteY55" fmla="*/ 443783 h 4939827"/>
              <a:gd name="connsiteX56" fmla="*/ 10130090 w 12192000"/>
              <a:gd name="connsiteY56" fmla="*/ 459520 h 4939827"/>
              <a:gd name="connsiteX57" fmla="*/ 10173456 w 12192000"/>
              <a:gd name="connsiteY57" fmla="*/ 457749 h 4939827"/>
              <a:gd name="connsiteX58" fmla="*/ 10218232 w 12192000"/>
              <a:gd name="connsiteY58" fmla="*/ 459820 h 4939827"/>
              <a:gd name="connsiteX59" fmla="*/ 10354176 w 12192000"/>
              <a:gd name="connsiteY59" fmla="*/ 471377 h 4939827"/>
              <a:gd name="connsiteX60" fmla="*/ 10430681 w 12192000"/>
              <a:gd name="connsiteY60" fmla="*/ 481226 h 4939827"/>
              <a:gd name="connsiteX61" fmla="*/ 10478169 w 12192000"/>
              <a:gd name="connsiteY61" fmla="*/ 481774 h 4939827"/>
              <a:gd name="connsiteX62" fmla="*/ 10540907 w 12192000"/>
              <a:gd name="connsiteY62" fmla="*/ 485607 h 4939827"/>
              <a:gd name="connsiteX63" fmla="*/ 10614941 w 12192000"/>
              <a:gd name="connsiteY63" fmla="*/ 487592 h 4939827"/>
              <a:gd name="connsiteX64" fmla="*/ 10674098 w 12192000"/>
              <a:gd name="connsiteY64" fmla="*/ 521656 h 4939827"/>
              <a:gd name="connsiteX65" fmla="*/ 10874834 w 12192000"/>
              <a:gd name="connsiteY65" fmla="*/ 574867 h 4939827"/>
              <a:gd name="connsiteX66" fmla="*/ 10944981 w 12192000"/>
              <a:gd name="connsiteY66" fmla="*/ 615042 h 4939827"/>
              <a:gd name="connsiteX67" fmla="*/ 11006376 w 12192000"/>
              <a:gd name="connsiteY67" fmla="*/ 645957 h 4939827"/>
              <a:gd name="connsiteX68" fmla="*/ 11076308 w 12192000"/>
              <a:gd name="connsiteY68" fmla="*/ 675698 h 4939827"/>
              <a:gd name="connsiteX69" fmla="*/ 11148789 w 12192000"/>
              <a:gd name="connsiteY69" fmla="*/ 685041 h 4939827"/>
              <a:gd name="connsiteX70" fmla="*/ 11249129 w 12192000"/>
              <a:gd name="connsiteY70" fmla="*/ 684218 h 4939827"/>
              <a:gd name="connsiteX71" fmla="*/ 11299915 w 12192000"/>
              <a:gd name="connsiteY71" fmla="*/ 692177 h 4939827"/>
              <a:gd name="connsiteX72" fmla="*/ 11386973 w 12192000"/>
              <a:gd name="connsiteY72" fmla="*/ 708209 h 4939827"/>
              <a:gd name="connsiteX73" fmla="*/ 11500105 w 12192000"/>
              <a:gd name="connsiteY73" fmla="*/ 735014 h 4939827"/>
              <a:gd name="connsiteX74" fmla="*/ 11621735 w 12192000"/>
              <a:gd name="connsiteY74" fmla="*/ 789584 h 4939827"/>
              <a:gd name="connsiteX75" fmla="*/ 11691200 w 12192000"/>
              <a:gd name="connsiteY75" fmla="*/ 867902 h 4939827"/>
              <a:gd name="connsiteX76" fmla="*/ 11819427 w 12192000"/>
              <a:gd name="connsiteY76" fmla="*/ 911634 h 4939827"/>
              <a:gd name="connsiteX77" fmla="*/ 11969720 w 12192000"/>
              <a:gd name="connsiteY77" fmla="*/ 964737 h 4939827"/>
              <a:gd name="connsiteX78" fmla="*/ 12055766 w 12192000"/>
              <a:gd name="connsiteY78" fmla="*/ 991268 h 4939827"/>
              <a:gd name="connsiteX79" fmla="*/ 12171539 w 12192000"/>
              <a:gd name="connsiteY79" fmla="*/ 995427 h 4939827"/>
              <a:gd name="connsiteX80" fmla="*/ 12187831 w 12192000"/>
              <a:gd name="connsiteY80" fmla="*/ 996580 h 4939827"/>
              <a:gd name="connsiteX81" fmla="*/ 12192000 w 12192000"/>
              <a:gd name="connsiteY81" fmla="*/ 996726 h 4939827"/>
              <a:gd name="connsiteX82" fmla="*/ 12192000 w 12192000"/>
              <a:gd name="connsiteY82" fmla="*/ 4939827 h 4939827"/>
              <a:gd name="connsiteX83" fmla="*/ 0 w 12192000"/>
              <a:gd name="connsiteY83" fmla="*/ 4939827 h 4939827"/>
              <a:gd name="connsiteX84" fmla="*/ 0 w 12192000"/>
              <a:gd name="connsiteY84" fmla="*/ 512043 h 4939827"/>
              <a:gd name="connsiteX85" fmla="*/ 7381 w 12192000"/>
              <a:gd name="connsiteY85" fmla="*/ 512580 h 4939827"/>
              <a:gd name="connsiteX86" fmla="*/ 100029 w 12192000"/>
              <a:gd name="connsiteY86" fmla="*/ 504758 h 4939827"/>
              <a:gd name="connsiteX87" fmla="*/ 155244 w 12192000"/>
              <a:gd name="connsiteY87" fmla="*/ 525130 h 4939827"/>
              <a:gd name="connsiteX88" fmla="*/ 254366 w 12192000"/>
              <a:gd name="connsiteY88" fmla="*/ 534449 h 4939827"/>
              <a:gd name="connsiteX89" fmla="*/ 447292 w 12192000"/>
              <a:gd name="connsiteY89" fmla="*/ 542725 h 4939827"/>
              <a:gd name="connsiteX90" fmla="*/ 628105 w 12192000"/>
              <a:gd name="connsiteY90" fmla="*/ 547853 h 4939827"/>
              <a:gd name="connsiteX91" fmla="*/ 783146 w 12192000"/>
              <a:gd name="connsiteY91" fmla="*/ 591799 h 4939827"/>
              <a:gd name="connsiteX92" fmla="*/ 1043676 w 12192000"/>
              <a:gd name="connsiteY92" fmla="*/ 591887 h 4939827"/>
              <a:gd name="connsiteX93" fmla="*/ 1281816 w 12192000"/>
              <a:gd name="connsiteY93" fmla="*/ 520946 h 4939827"/>
              <a:gd name="connsiteX94" fmla="*/ 1486347 w 12192000"/>
              <a:gd name="connsiteY94" fmla="*/ 487310 h 4939827"/>
              <a:gd name="connsiteX95" fmla="*/ 1568079 w 12192000"/>
              <a:gd name="connsiteY95" fmla="*/ 462531 h 4939827"/>
              <a:gd name="connsiteX96" fmla="*/ 1622516 w 12192000"/>
              <a:gd name="connsiteY96" fmla="*/ 466058 h 4939827"/>
              <a:gd name="connsiteX97" fmla="*/ 1655457 w 12192000"/>
              <a:gd name="connsiteY97" fmla="*/ 465359 h 4939827"/>
              <a:gd name="connsiteX98" fmla="*/ 1717454 w 12192000"/>
              <a:gd name="connsiteY98" fmla="*/ 417203 h 4939827"/>
              <a:gd name="connsiteX99" fmla="*/ 1913794 w 12192000"/>
              <a:gd name="connsiteY99" fmla="*/ 365255 h 4939827"/>
              <a:gd name="connsiteX100" fmla="*/ 2129762 w 12192000"/>
              <a:gd name="connsiteY100" fmla="*/ 367832 h 4939827"/>
              <a:gd name="connsiteX101" fmla="*/ 2376970 w 12192000"/>
              <a:gd name="connsiteY101" fmla="*/ 350129 h 4939827"/>
              <a:gd name="connsiteX102" fmla="*/ 2480155 w 12192000"/>
              <a:gd name="connsiteY102" fmla="*/ 359227 h 4939827"/>
              <a:gd name="connsiteX103" fmla="*/ 2586782 w 12192000"/>
              <a:gd name="connsiteY103" fmla="*/ 339352 h 4939827"/>
              <a:gd name="connsiteX104" fmla="*/ 2679617 w 12192000"/>
              <a:gd name="connsiteY104" fmla="*/ 305383 h 4939827"/>
              <a:gd name="connsiteX105" fmla="*/ 2788947 w 12192000"/>
              <a:gd name="connsiteY105" fmla="*/ 250375 h 4939827"/>
              <a:gd name="connsiteX106" fmla="*/ 2965530 w 12192000"/>
              <a:gd name="connsiteY106" fmla="*/ 245958 h 4939827"/>
              <a:gd name="connsiteX107" fmla="*/ 3103677 w 12192000"/>
              <a:gd name="connsiteY107" fmla="*/ 209527 h 4939827"/>
              <a:gd name="connsiteX108" fmla="*/ 3126759 w 12192000"/>
              <a:gd name="connsiteY108" fmla="*/ 211226 h 4939827"/>
              <a:gd name="connsiteX109" fmla="*/ 3164020 w 12192000"/>
              <a:gd name="connsiteY109" fmla="*/ 212779 h 4939827"/>
              <a:gd name="connsiteX110" fmla="*/ 3285019 w 12192000"/>
              <a:gd name="connsiteY110" fmla="*/ 220535 h 4939827"/>
              <a:gd name="connsiteX111" fmla="*/ 3365154 w 12192000"/>
              <a:gd name="connsiteY111" fmla="*/ 226416 h 4939827"/>
              <a:gd name="connsiteX112" fmla="*/ 3367507 w 12192000"/>
              <a:gd name="connsiteY112" fmla="*/ 225416 h 4939827"/>
              <a:gd name="connsiteX113" fmla="*/ 3387567 w 12192000"/>
              <a:gd name="connsiteY113" fmla="*/ 227103 h 4939827"/>
              <a:gd name="connsiteX114" fmla="*/ 3498001 w 12192000"/>
              <a:gd name="connsiteY114" fmla="*/ 231941 h 4939827"/>
              <a:gd name="connsiteX115" fmla="*/ 3561557 w 12192000"/>
              <a:gd name="connsiteY115" fmla="*/ 228095 h 4939827"/>
              <a:gd name="connsiteX116" fmla="*/ 3611920 w 12192000"/>
              <a:gd name="connsiteY116" fmla="*/ 218094 h 4939827"/>
              <a:gd name="connsiteX117" fmla="*/ 3620528 w 12192000"/>
              <a:gd name="connsiteY117" fmla="*/ 218788 h 4939827"/>
              <a:gd name="connsiteX118" fmla="*/ 3620766 w 12192000"/>
              <a:gd name="connsiteY118" fmla="*/ 218511 h 4939827"/>
              <a:gd name="connsiteX119" fmla="*/ 3629977 w 12192000"/>
              <a:gd name="connsiteY119" fmla="*/ 218664 h 4939827"/>
              <a:gd name="connsiteX120" fmla="*/ 3636217 w 12192000"/>
              <a:gd name="connsiteY120" fmla="*/ 220048 h 4939827"/>
              <a:gd name="connsiteX121" fmla="*/ 3709484 w 12192000"/>
              <a:gd name="connsiteY121" fmla="*/ 186927 h 4939827"/>
              <a:gd name="connsiteX122" fmla="*/ 3761342 w 12192000"/>
              <a:gd name="connsiteY122" fmla="*/ 177474 h 4939827"/>
              <a:gd name="connsiteX123" fmla="*/ 3799748 w 12192000"/>
              <a:gd name="connsiteY123" fmla="*/ 167154 h 4939827"/>
              <a:gd name="connsiteX124" fmla="*/ 3922756 w 12192000"/>
              <a:gd name="connsiteY124" fmla="*/ 194044 h 4939827"/>
              <a:gd name="connsiteX125" fmla="*/ 4028476 w 12192000"/>
              <a:gd name="connsiteY125" fmla="*/ 223679 h 4939827"/>
              <a:gd name="connsiteX126" fmla="*/ 4191582 w 12192000"/>
              <a:gd name="connsiteY126" fmla="*/ 238952 h 4939827"/>
              <a:gd name="connsiteX127" fmla="*/ 4251024 w 12192000"/>
              <a:gd name="connsiteY127" fmla="*/ 240874 h 4939827"/>
              <a:gd name="connsiteX128" fmla="*/ 4355275 w 12192000"/>
              <a:gd name="connsiteY128" fmla="*/ 260205 h 4939827"/>
              <a:gd name="connsiteX129" fmla="*/ 4423807 w 12192000"/>
              <a:gd name="connsiteY129" fmla="*/ 270366 h 4939827"/>
              <a:gd name="connsiteX130" fmla="*/ 4558432 w 12192000"/>
              <a:gd name="connsiteY130" fmla="*/ 269194 h 4939827"/>
              <a:gd name="connsiteX131" fmla="*/ 4635061 w 12192000"/>
              <a:gd name="connsiteY131" fmla="*/ 280682 h 4939827"/>
              <a:gd name="connsiteX132" fmla="*/ 4807427 w 12192000"/>
              <a:gd name="connsiteY132" fmla="*/ 276835 h 4939827"/>
              <a:gd name="connsiteX133" fmla="*/ 5028933 w 12192000"/>
              <a:gd name="connsiteY133" fmla="*/ 183887 h 4939827"/>
              <a:gd name="connsiteX134" fmla="*/ 5093642 w 12192000"/>
              <a:gd name="connsiteY134" fmla="*/ 177214 h 4939827"/>
              <a:gd name="connsiteX135" fmla="*/ 5102642 w 12192000"/>
              <a:gd name="connsiteY135" fmla="*/ 186816 h 4939827"/>
              <a:gd name="connsiteX136" fmla="*/ 5193590 w 12192000"/>
              <a:gd name="connsiteY136" fmla="*/ 156458 h 4939827"/>
              <a:gd name="connsiteX137" fmla="*/ 5323922 w 12192000"/>
              <a:gd name="connsiteY137" fmla="*/ 146332 h 4939827"/>
              <a:gd name="connsiteX138" fmla="*/ 5421860 w 12192000"/>
              <a:gd name="connsiteY138" fmla="*/ 167298 h 4939827"/>
              <a:gd name="connsiteX139" fmla="*/ 5476948 w 12192000"/>
              <a:gd name="connsiteY139" fmla="*/ 173249 h 4939827"/>
              <a:gd name="connsiteX140" fmla="*/ 5516842 w 12192000"/>
              <a:gd name="connsiteY140" fmla="*/ 184018 h 4939827"/>
              <a:gd name="connsiteX141" fmla="*/ 5619415 w 12192000"/>
              <a:gd name="connsiteY141" fmla="*/ 176781 h 4939827"/>
              <a:gd name="connsiteX142" fmla="*/ 5789867 w 12192000"/>
              <a:gd name="connsiteY142" fmla="*/ 150304 h 4939827"/>
              <a:gd name="connsiteX143" fmla="*/ 5825953 w 12192000"/>
              <a:gd name="connsiteY143" fmla="*/ 147907 h 4939827"/>
              <a:gd name="connsiteX144" fmla="*/ 5856168 w 12192000"/>
              <a:gd name="connsiteY144" fmla="*/ 158719 h 4939827"/>
              <a:gd name="connsiteX145" fmla="*/ 5862476 w 12192000"/>
              <a:gd name="connsiteY145" fmla="*/ 172447 h 4939827"/>
              <a:gd name="connsiteX146" fmla="*/ 5882195 w 12192000"/>
              <a:gd name="connsiteY146" fmla="*/ 173195 h 4939827"/>
              <a:gd name="connsiteX147" fmla="*/ 5952585 w 12192000"/>
              <a:gd name="connsiteY147" fmla="*/ 161012 h 4939827"/>
              <a:gd name="connsiteX148" fmla="*/ 6001964 w 12192000"/>
              <a:gd name="connsiteY148" fmla="*/ 154786 h 4939827"/>
              <a:gd name="connsiteX149" fmla="*/ 6184207 w 12192000"/>
              <a:gd name="connsiteY149" fmla="*/ 132658 h 4939827"/>
              <a:gd name="connsiteX150" fmla="*/ 6415830 w 12192000"/>
              <a:gd name="connsiteY150" fmla="*/ 136006 h 4939827"/>
              <a:gd name="connsiteX151" fmla="*/ 6756965 w 12192000"/>
              <a:gd name="connsiteY151" fmla="*/ 57636 h 4939827"/>
              <a:gd name="connsiteX152" fmla="*/ 6819400 w 12192000"/>
              <a:gd name="connsiteY152" fmla="*/ 30742 h 4939827"/>
              <a:gd name="connsiteX153" fmla="*/ 6986370 w 12192000"/>
              <a:gd name="connsiteY153" fmla="*/ 12659 h 4939827"/>
              <a:gd name="connsiteX154" fmla="*/ 6989536 w 12192000"/>
              <a:gd name="connsiteY154" fmla="*/ 14528 h 4939827"/>
              <a:gd name="connsiteX155" fmla="*/ 7015933 w 12192000"/>
              <a:gd name="connsiteY155" fmla="*/ 9653 h 4939827"/>
              <a:gd name="connsiteX156" fmla="*/ 7020592 w 12192000"/>
              <a:gd name="connsiteY156" fmla="*/ 1651 h 4939827"/>
              <a:gd name="connsiteX157" fmla="*/ 7025905 w 12192000"/>
              <a:gd name="connsiteY157"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732750 w 12192000"/>
              <a:gd name="connsiteY13" fmla="*/ 145456 h 4939827"/>
              <a:gd name="connsiteX14" fmla="*/ 7785900 w 12192000"/>
              <a:gd name="connsiteY14" fmla="*/ 154493 h 4939827"/>
              <a:gd name="connsiteX15" fmla="*/ 7952584 w 12192000"/>
              <a:gd name="connsiteY15" fmla="*/ 170181 h 4939827"/>
              <a:gd name="connsiteX16" fmla="*/ 8058681 w 12192000"/>
              <a:gd name="connsiteY16" fmla="*/ 219431 h 4939827"/>
              <a:gd name="connsiteX17" fmla="*/ 8126175 w 12192000"/>
              <a:gd name="connsiteY17" fmla="*/ 240005 h 4939827"/>
              <a:gd name="connsiteX18" fmla="*/ 8281371 w 12192000"/>
              <a:gd name="connsiteY18" fmla="*/ 256875 h 4939827"/>
              <a:gd name="connsiteX19" fmla="*/ 8381609 w 12192000"/>
              <a:gd name="connsiteY19" fmla="*/ 240618 h 4939827"/>
              <a:gd name="connsiteX20" fmla="*/ 8406759 w 12192000"/>
              <a:gd name="connsiteY20" fmla="*/ 232517 h 4939827"/>
              <a:gd name="connsiteX21" fmla="*/ 8426506 w 12192000"/>
              <a:gd name="connsiteY21" fmla="*/ 241842 h 4939827"/>
              <a:gd name="connsiteX22" fmla="*/ 8427949 w 12192000"/>
              <a:gd name="connsiteY22" fmla="*/ 240981 h 4939827"/>
              <a:gd name="connsiteX23" fmla="*/ 8441468 w 12192000"/>
              <a:gd name="connsiteY23" fmla="*/ 241157 h 4939827"/>
              <a:gd name="connsiteX24" fmla="*/ 8565757 w 12192000"/>
              <a:gd name="connsiteY24" fmla="*/ 255317 h 4939827"/>
              <a:gd name="connsiteX25" fmla="*/ 8573171 w 12192000"/>
              <a:gd name="connsiteY25" fmla="*/ 258426 h 4939827"/>
              <a:gd name="connsiteX26" fmla="*/ 8573548 w 12192000"/>
              <a:gd name="connsiteY26" fmla="*/ 258241 h 4939827"/>
              <a:gd name="connsiteX27" fmla="*/ 8622021 w 12192000"/>
              <a:gd name="connsiteY27" fmla="*/ 261028 h 4939827"/>
              <a:gd name="connsiteX28" fmla="*/ 8672650 w 12192000"/>
              <a:gd name="connsiteY28" fmla="*/ 254821 h 4939827"/>
              <a:gd name="connsiteX29" fmla="*/ 8785543 w 12192000"/>
              <a:gd name="connsiteY29" fmla="*/ 263406 h 4939827"/>
              <a:gd name="connsiteX30" fmla="*/ 8830588 w 12192000"/>
              <a:gd name="connsiteY30" fmla="*/ 265483 h 4939827"/>
              <a:gd name="connsiteX31" fmla="*/ 8905142 w 12192000"/>
              <a:gd name="connsiteY31" fmla="*/ 264958 h 4939827"/>
              <a:gd name="connsiteX32" fmla="*/ 8968582 w 12192000"/>
              <a:gd name="connsiteY32" fmla="*/ 262728 h 4939827"/>
              <a:gd name="connsiteX33" fmla="*/ 8972994 w 12192000"/>
              <a:gd name="connsiteY33" fmla="*/ 263284 h 4939827"/>
              <a:gd name="connsiteX34" fmla="*/ 9004605 w 12192000"/>
              <a:gd name="connsiteY34" fmla="*/ 258041 h 4939827"/>
              <a:gd name="connsiteX35" fmla="*/ 9016165 w 12192000"/>
              <a:gd name="connsiteY35" fmla="*/ 261258 h 4939827"/>
              <a:gd name="connsiteX36" fmla="*/ 9043297 w 12192000"/>
              <a:gd name="connsiteY36" fmla="*/ 281547 h 4939827"/>
              <a:gd name="connsiteX37" fmla="*/ 9048315 w 12192000"/>
              <a:gd name="connsiteY37" fmla="*/ 279264 h 4939827"/>
              <a:gd name="connsiteX38" fmla="*/ 9054706 w 12192000"/>
              <a:gd name="connsiteY38" fmla="*/ 278538 h 4939827"/>
              <a:gd name="connsiteX39" fmla="*/ 9070919 w 12192000"/>
              <a:gd name="connsiteY39" fmla="*/ 281810 h 4939827"/>
              <a:gd name="connsiteX40" fmla="*/ 9076813 w 12192000"/>
              <a:gd name="connsiteY40" fmla="*/ 283909 h 4939827"/>
              <a:gd name="connsiteX41" fmla="*/ 9085871 w 12192000"/>
              <a:gd name="connsiteY41" fmla="*/ 285133 h 4939827"/>
              <a:gd name="connsiteX42" fmla="*/ 9086159 w 12192000"/>
              <a:gd name="connsiteY42" fmla="*/ 284887 h 4939827"/>
              <a:gd name="connsiteX43" fmla="*/ 9134606 w 12192000"/>
              <a:gd name="connsiteY43" fmla="*/ 288168 h 4939827"/>
              <a:gd name="connsiteX44" fmla="*/ 9195590 w 12192000"/>
              <a:gd name="connsiteY44" fmla="*/ 279568 h 4939827"/>
              <a:gd name="connsiteX45" fmla="*/ 9219336 w 12192000"/>
              <a:gd name="connsiteY45" fmla="*/ 278133 h 4939827"/>
              <a:gd name="connsiteX46" fmla="*/ 9232362 w 12192000"/>
              <a:gd name="connsiteY46" fmla="*/ 275894 h 4939827"/>
              <a:gd name="connsiteX47" fmla="*/ 9283638 w 12192000"/>
              <a:gd name="connsiteY47" fmla="*/ 299924 h 4939827"/>
              <a:gd name="connsiteX48" fmla="*/ 9371484 w 12192000"/>
              <a:gd name="connsiteY48" fmla="*/ 329634 h 4939827"/>
              <a:gd name="connsiteX49" fmla="*/ 9404829 w 12192000"/>
              <a:gd name="connsiteY49" fmla="*/ 339038 h 4939827"/>
              <a:gd name="connsiteX50" fmla="*/ 9427021 w 12192000"/>
              <a:gd name="connsiteY50" fmla="*/ 358784 h 4939827"/>
              <a:gd name="connsiteX51" fmla="*/ 9670844 w 12192000"/>
              <a:gd name="connsiteY51" fmla="*/ 405128 h 4939827"/>
              <a:gd name="connsiteX52" fmla="*/ 9816083 w 12192000"/>
              <a:gd name="connsiteY52" fmla="*/ 416573 h 4939827"/>
              <a:gd name="connsiteX53" fmla="*/ 9936741 w 12192000"/>
              <a:gd name="connsiteY53" fmla="*/ 437044 h 4939827"/>
              <a:gd name="connsiteX54" fmla="*/ 10050093 w 12192000"/>
              <a:gd name="connsiteY54" fmla="*/ 443783 h 4939827"/>
              <a:gd name="connsiteX55" fmla="*/ 10130090 w 12192000"/>
              <a:gd name="connsiteY55" fmla="*/ 459520 h 4939827"/>
              <a:gd name="connsiteX56" fmla="*/ 10173456 w 12192000"/>
              <a:gd name="connsiteY56" fmla="*/ 457749 h 4939827"/>
              <a:gd name="connsiteX57" fmla="*/ 10218232 w 12192000"/>
              <a:gd name="connsiteY57" fmla="*/ 459820 h 4939827"/>
              <a:gd name="connsiteX58" fmla="*/ 10354176 w 12192000"/>
              <a:gd name="connsiteY58" fmla="*/ 471377 h 4939827"/>
              <a:gd name="connsiteX59" fmla="*/ 10430681 w 12192000"/>
              <a:gd name="connsiteY59" fmla="*/ 481226 h 4939827"/>
              <a:gd name="connsiteX60" fmla="*/ 10478169 w 12192000"/>
              <a:gd name="connsiteY60" fmla="*/ 481774 h 4939827"/>
              <a:gd name="connsiteX61" fmla="*/ 10540907 w 12192000"/>
              <a:gd name="connsiteY61" fmla="*/ 485607 h 4939827"/>
              <a:gd name="connsiteX62" fmla="*/ 10614941 w 12192000"/>
              <a:gd name="connsiteY62" fmla="*/ 487592 h 4939827"/>
              <a:gd name="connsiteX63" fmla="*/ 10674098 w 12192000"/>
              <a:gd name="connsiteY63" fmla="*/ 521656 h 4939827"/>
              <a:gd name="connsiteX64" fmla="*/ 10874834 w 12192000"/>
              <a:gd name="connsiteY64" fmla="*/ 574867 h 4939827"/>
              <a:gd name="connsiteX65" fmla="*/ 10944981 w 12192000"/>
              <a:gd name="connsiteY65" fmla="*/ 615042 h 4939827"/>
              <a:gd name="connsiteX66" fmla="*/ 11006376 w 12192000"/>
              <a:gd name="connsiteY66" fmla="*/ 645957 h 4939827"/>
              <a:gd name="connsiteX67" fmla="*/ 11076308 w 12192000"/>
              <a:gd name="connsiteY67" fmla="*/ 675698 h 4939827"/>
              <a:gd name="connsiteX68" fmla="*/ 11148789 w 12192000"/>
              <a:gd name="connsiteY68" fmla="*/ 685041 h 4939827"/>
              <a:gd name="connsiteX69" fmla="*/ 11249129 w 12192000"/>
              <a:gd name="connsiteY69" fmla="*/ 684218 h 4939827"/>
              <a:gd name="connsiteX70" fmla="*/ 11299915 w 12192000"/>
              <a:gd name="connsiteY70" fmla="*/ 692177 h 4939827"/>
              <a:gd name="connsiteX71" fmla="*/ 11386973 w 12192000"/>
              <a:gd name="connsiteY71" fmla="*/ 708209 h 4939827"/>
              <a:gd name="connsiteX72" fmla="*/ 11500105 w 12192000"/>
              <a:gd name="connsiteY72" fmla="*/ 735014 h 4939827"/>
              <a:gd name="connsiteX73" fmla="*/ 11621735 w 12192000"/>
              <a:gd name="connsiteY73" fmla="*/ 789584 h 4939827"/>
              <a:gd name="connsiteX74" fmla="*/ 11691200 w 12192000"/>
              <a:gd name="connsiteY74" fmla="*/ 867902 h 4939827"/>
              <a:gd name="connsiteX75" fmla="*/ 11819427 w 12192000"/>
              <a:gd name="connsiteY75" fmla="*/ 911634 h 4939827"/>
              <a:gd name="connsiteX76" fmla="*/ 11969720 w 12192000"/>
              <a:gd name="connsiteY76" fmla="*/ 964737 h 4939827"/>
              <a:gd name="connsiteX77" fmla="*/ 12055766 w 12192000"/>
              <a:gd name="connsiteY77" fmla="*/ 991268 h 4939827"/>
              <a:gd name="connsiteX78" fmla="*/ 12171539 w 12192000"/>
              <a:gd name="connsiteY78" fmla="*/ 995427 h 4939827"/>
              <a:gd name="connsiteX79" fmla="*/ 12187831 w 12192000"/>
              <a:gd name="connsiteY79" fmla="*/ 996580 h 4939827"/>
              <a:gd name="connsiteX80" fmla="*/ 12192000 w 12192000"/>
              <a:gd name="connsiteY80" fmla="*/ 996726 h 4939827"/>
              <a:gd name="connsiteX81" fmla="*/ 12192000 w 12192000"/>
              <a:gd name="connsiteY81" fmla="*/ 4939827 h 4939827"/>
              <a:gd name="connsiteX82" fmla="*/ 0 w 12192000"/>
              <a:gd name="connsiteY82" fmla="*/ 4939827 h 4939827"/>
              <a:gd name="connsiteX83" fmla="*/ 0 w 12192000"/>
              <a:gd name="connsiteY83" fmla="*/ 512043 h 4939827"/>
              <a:gd name="connsiteX84" fmla="*/ 7381 w 12192000"/>
              <a:gd name="connsiteY84" fmla="*/ 512580 h 4939827"/>
              <a:gd name="connsiteX85" fmla="*/ 100029 w 12192000"/>
              <a:gd name="connsiteY85" fmla="*/ 504758 h 4939827"/>
              <a:gd name="connsiteX86" fmla="*/ 155244 w 12192000"/>
              <a:gd name="connsiteY86" fmla="*/ 525130 h 4939827"/>
              <a:gd name="connsiteX87" fmla="*/ 254366 w 12192000"/>
              <a:gd name="connsiteY87" fmla="*/ 534449 h 4939827"/>
              <a:gd name="connsiteX88" fmla="*/ 447292 w 12192000"/>
              <a:gd name="connsiteY88" fmla="*/ 542725 h 4939827"/>
              <a:gd name="connsiteX89" fmla="*/ 628105 w 12192000"/>
              <a:gd name="connsiteY89" fmla="*/ 547853 h 4939827"/>
              <a:gd name="connsiteX90" fmla="*/ 783146 w 12192000"/>
              <a:gd name="connsiteY90" fmla="*/ 591799 h 4939827"/>
              <a:gd name="connsiteX91" fmla="*/ 1043676 w 12192000"/>
              <a:gd name="connsiteY91" fmla="*/ 591887 h 4939827"/>
              <a:gd name="connsiteX92" fmla="*/ 1281816 w 12192000"/>
              <a:gd name="connsiteY92" fmla="*/ 520946 h 4939827"/>
              <a:gd name="connsiteX93" fmla="*/ 1486347 w 12192000"/>
              <a:gd name="connsiteY93" fmla="*/ 487310 h 4939827"/>
              <a:gd name="connsiteX94" fmla="*/ 1568079 w 12192000"/>
              <a:gd name="connsiteY94" fmla="*/ 462531 h 4939827"/>
              <a:gd name="connsiteX95" fmla="*/ 1622516 w 12192000"/>
              <a:gd name="connsiteY95" fmla="*/ 466058 h 4939827"/>
              <a:gd name="connsiteX96" fmla="*/ 1655457 w 12192000"/>
              <a:gd name="connsiteY96" fmla="*/ 465359 h 4939827"/>
              <a:gd name="connsiteX97" fmla="*/ 1717454 w 12192000"/>
              <a:gd name="connsiteY97" fmla="*/ 417203 h 4939827"/>
              <a:gd name="connsiteX98" fmla="*/ 1913794 w 12192000"/>
              <a:gd name="connsiteY98" fmla="*/ 365255 h 4939827"/>
              <a:gd name="connsiteX99" fmla="*/ 2129762 w 12192000"/>
              <a:gd name="connsiteY99" fmla="*/ 367832 h 4939827"/>
              <a:gd name="connsiteX100" fmla="*/ 2376970 w 12192000"/>
              <a:gd name="connsiteY100" fmla="*/ 350129 h 4939827"/>
              <a:gd name="connsiteX101" fmla="*/ 2480155 w 12192000"/>
              <a:gd name="connsiteY101" fmla="*/ 359227 h 4939827"/>
              <a:gd name="connsiteX102" fmla="*/ 2586782 w 12192000"/>
              <a:gd name="connsiteY102" fmla="*/ 339352 h 4939827"/>
              <a:gd name="connsiteX103" fmla="*/ 2679617 w 12192000"/>
              <a:gd name="connsiteY103" fmla="*/ 305383 h 4939827"/>
              <a:gd name="connsiteX104" fmla="*/ 2788947 w 12192000"/>
              <a:gd name="connsiteY104" fmla="*/ 250375 h 4939827"/>
              <a:gd name="connsiteX105" fmla="*/ 2965530 w 12192000"/>
              <a:gd name="connsiteY105" fmla="*/ 245958 h 4939827"/>
              <a:gd name="connsiteX106" fmla="*/ 3103677 w 12192000"/>
              <a:gd name="connsiteY106" fmla="*/ 209527 h 4939827"/>
              <a:gd name="connsiteX107" fmla="*/ 3126759 w 12192000"/>
              <a:gd name="connsiteY107" fmla="*/ 211226 h 4939827"/>
              <a:gd name="connsiteX108" fmla="*/ 3164020 w 12192000"/>
              <a:gd name="connsiteY108" fmla="*/ 212779 h 4939827"/>
              <a:gd name="connsiteX109" fmla="*/ 3285019 w 12192000"/>
              <a:gd name="connsiteY109" fmla="*/ 220535 h 4939827"/>
              <a:gd name="connsiteX110" fmla="*/ 3365154 w 12192000"/>
              <a:gd name="connsiteY110" fmla="*/ 226416 h 4939827"/>
              <a:gd name="connsiteX111" fmla="*/ 3367507 w 12192000"/>
              <a:gd name="connsiteY111" fmla="*/ 225416 h 4939827"/>
              <a:gd name="connsiteX112" fmla="*/ 3387567 w 12192000"/>
              <a:gd name="connsiteY112" fmla="*/ 227103 h 4939827"/>
              <a:gd name="connsiteX113" fmla="*/ 3498001 w 12192000"/>
              <a:gd name="connsiteY113" fmla="*/ 231941 h 4939827"/>
              <a:gd name="connsiteX114" fmla="*/ 3561557 w 12192000"/>
              <a:gd name="connsiteY114" fmla="*/ 228095 h 4939827"/>
              <a:gd name="connsiteX115" fmla="*/ 3611920 w 12192000"/>
              <a:gd name="connsiteY115" fmla="*/ 218094 h 4939827"/>
              <a:gd name="connsiteX116" fmla="*/ 3620528 w 12192000"/>
              <a:gd name="connsiteY116" fmla="*/ 218788 h 4939827"/>
              <a:gd name="connsiteX117" fmla="*/ 3620766 w 12192000"/>
              <a:gd name="connsiteY117" fmla="*/ 218511 h 4939827"/>
              <a:gd name="connsiteX118" fmla="*/ 3629977 w 12192000"/>
              <a:gd name="connsiteY118" fmla="*/ 218664 h 4939827"/>
              <a:gd name="connsiteX119" fmla="*/ 3636217 w 12192000"/>
              <a:gd name="connsiteY119" fmla="*/ 220048 h 4939827"/>
              <a:gd name="connsiteX120" fmla="*/ 3709484 w 12192000"/>
              <a:gd name="connsiteY120" fmla="*/ 186927 h 4939827"/>
              <a:gd name="connsiteX121" fmla="*/ 3761342 w 12192000"/>
              <a:gd name="connsiteY121" fmla="*/ 177474 h 4939827"/>
              <a:gd name="connsiteX122" fmla="*/ 3799748 w 12192000"/>
              <a:gd name="connsiteY122" fmla="*/ 167154 h 4939827"/>
              <a:gd name="connsiteX123" fmla="*/ 3922756 w 12192000"/>
              <a:gd name="connsiteY123" fmla="*/ 194044 h 4939827"/>
              <a:gd name="connsiteX124" fmla="*/ 4028476 w 12192000"/>
              <a:gd name="connsiteY124" fmla="*/ 223679 h 4939827"/>
              <a:gd name="connsiteX125" fmla="*/ 4191582 w 12192000"/>
              <a:gd name="connsiteY125" fmla="*/ 238952 h 4939827"/>
              <a:gd name="connsiteX126" fmla="*/ 4251024 w 12192000"/>
              <a:gd name="connsiteY126" fmla="*/ 240874 h 4939827"/>
              <a:gd name="connsiteX127" fmla="*/ 4355275 w 12192000"/>
              <a:gd name="connsiteY127" fmla="*/ 260205 h 4939827"/>
              <a:gd name="connsiteX128" fmla="*/ 4423807 w 12192000"/>
              <a:gd name="connsiteY128" fmla="*/ 270366 h 4939827"/>
              <a:gd name="connsiteX129" fmla="*/ 4558432 w 12192000"/>
              <a:gd name="connsiteY129" fmla="*/ 269194 h 4939827"/>
              <a:gd name="connsiteX130" fmla="*/ 4635061 w 12192000"/>
              <a:gd name="connsiteY130" fmla="*/ 280682 h 4939827"/>
              <a:gd name="connsiteX131" fmla="*/ 4807427 w 12192000"/>
              <a:gd name="connsiteY131" fmla="*/ 276835 h 4939827"/>
              <a:gd name="connsiteX132" fmla="*/ 5028933 w 12192000"/>
              <a:gd name="connsiteY132" fmla="*/ 183887 h 4939827"/>
              <a:gd name="connsiteX133" fmla="*/ 5093642 w 12192000"/>
              <a:gd name="connsiteY133" fmla="*/ 177214 h 4939827"/>
              <a:gd name="connsiteX134" fmla="*/ 5102642 w 12192000"/>
              <a:gd name="connsiteY134" fmla="*/ 186816 h 4939827"/>
              <a:gd name="connsiteX135" fmla="*/ 5193590 w 12192000"/>
              <a:gd name="connsiteY135" fmla="*/ 156458 h 4939827"/>
              <a:gd name="connsiteX136" fmla="*/ 5323922 w 12192000"/>
              <a:gd name="connsiteY136" fmla="*/ 146332 h 4939827"/>
              <a:gd name="connsiteX137" fmla="*/ 5421860 w 12192000"/>
              <a:gd name="connsiteY137" fmla="*/ 167298 h 4939827"/>
              <a:gd name="connsiteX138" fmla="*/ 5476948 w 12192000"/>
              <a:gd name="connsiteY138" fmla="*/ 173249 h 4939827"/>
              <a:gd name="connsiteX139" fmla="*/ 5516842 w 12192000"/>
              <a:gd name="connsiteY139" fmla="*/ 184018 h 4939827"/>
              <a:gd name="connsiteX140" fmla="*/ 5619415 w 12192000"/>
              <a:gd name="connsiteY140" fmla="*/ 176781 h 4939827"/>
              <a:gd name="connsiteX141" fmla="*/ 5789867 w 12192000"/>
              <a:gd name="connsiteY141" fmla="*/ 150304 h 4939827"/>
              <a:gd name="connsiteX142" fmla="*/ 5825953 w 12192000"/>
              <a:gd name="connsiteY142" fmla="*/ 147907 h 4939827"/>
              <a:gd name="connsiteX143" fmla="*/ 5856168 w 12192000"/>
              <a:gd name="connsiteY143" fmla="*/ 158719 h 4939827"/>
              <a:gd name="connsiteX144" fmla="*/ 5862476 w 12192000"/>
              <a:gd name="connsiteY144" fmla="*/ 172447 h 4939827"/>
              <a:gd name="connsiteX145" fmla="*/ 5882195 w 12192000"/>
              <a:gd name="connsiteY145" fmla="*/ 173195 h 4939827"/>
              <a:gd name="connsiteX146" fmla="*/ 5952585 w 12192000"/>
              <a:gd name="connsiteY146" fmla="*/ 161012 h 4939827"/>
              <a:gd name="connsiteX147" fmla="*/ 6001964 w 12192000"/>
              <a:gd name="connsiteY147" fmla="*/ 154786 h 4939827"/>
              <a:gd name="connsiteX148" fmla="*/ 6184207 w 12192000"/>
              <a:gd name="connsiteY148" fmla="*/ 132658 h 4939827"/>
              <a:gd name="connsiteX149" fmla="*/ 6415830 w 12192000"/>
              <a:gd name="connsiteY149" fmla="*/ 136006 h 4939827"/>
              <a:gd name="connsiteX150" fmla="*/ 6756965 w 12192000"/>
              <a:gd name="connsiteY150" fmla="*/ 57636 h 4939827"/>
              <a:gd name="connsiteX151" fmla="*/ 6819400 w 12192000"/>
              <a:gd name="connsiteY151" fmla="*/ 30742 h 4939827"/>
              <a:gd name="connsiteX152" fmla="*/ 6986370 w 12192000"/>
              <a:gd name="connsiteY152" fmla="*/ 12659 h 4939827"/>
              <a:gd name="connsiteX153" fmla="*/ 6989536 w 12192000"/>
              <a:gd name="connsiteY153" fmla="*/ 14528 h 4939827"/>
              <a:gd name="connsiteX154" fmla="*/ 7015933 w 12192000"/>
              <a:gd name="connsiteY154" fmla="*/ 9653 h 4939827"/>
              <a:gd name="connsiteX155" fmla="*/ 7020592 w 12192000"/>
              <a:gd name="connsiteY155" fmla="*/ 1651 h 4939827"/>
              <a:gd name="connsiteX156" fmla="*/ 7025905 w 12192000"/>
              <a:gd name="connsiteY156" fmla="*/ 0 h 4939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Lst>
            <a:rect l="l" t="t" r="r" b="b"/>
            <a:pathLst>
              <a:path w="12192000" h="4939827">
                <a:moveTo>
                  <a:pt x="7025905" y="0"/>
                </a:moveTo>
                <a:lnTo>
                  <a:pt x="7032579" y="2808"/>
                </a:lnTo>
                <a:cubicBezTo>
                  <a:pt x="7044119" y="6590"/>
                  <a:pt x="7059062" y="10207"/>
                  <a:pt x="7079505" y="12971"/>
                </a:cubicBezTo>
                <a:cubicBezTo>
                  <a:pt x="7111522" y="10537"/>
                  <a:pt x="7122591" y="11519"/>
                  <a:pt x="7158791" y="12462"/>
                </a:cubicBezTo>
                <a:lnTo>
                  <a:pt x="7233338" y="24846"/>
                </a:lnTo>
                <a:cubicBezTo>
                  <a:pt x="7247177" y="23787"/>
                  <a:pt x="7254856" y="25962"/>
                  <a:pt x="7259791" y="29557"/>
                </a:cubicBezTo>
                <a:lnTo>
                  <a:pt x="7263923" y="35029"/>
                </a:lnTo>
                <a:lnTo>
                  <a:pt x="7281549" y="39654"/>
                </a:lnTo>
                <a:lnTo>
                  <a:pt x="7374735" y="65326"/>
                </a:lnTo>
                <a:lnTo>
                  <a:pt x="7376078" y="63849"/>
                </a:lnTo>
                <a:lnTo>
                  <a:pt x="7402026" y="60308"/>
                </a:lnTo>
                <a:lnTo>
                  <a:pt x="7415091" y="77403"/>
                </a:lnTo>
                <a:cubicBezTo>
                  <a:pt x="7421672" y="79965"/>
                  <a:pt x="7475806" y="92960"/>
                  <a:pt x="7488682" y="83440"/>
                </a:cubicBezTo>
                <a:cubicBezTo>
                  <a:pt x="7541625" y="94782"/>
                  <a:pt x="7683214" y="133614"/>
                  <a:pt x="7732750" y="145456"/>
                </a:cubicBezTo>
                <a:cubicBezTo>
                  <a:pt x="7748318" y="162765"/>
                  <a:pt x="7764581" y="171696"/>
                  <a:pt x="7785900" y="154493"/>
                </a:cubicBezTo>
                <a:cubicBezTo>
                  <a:pt x="7822539" y="158614"/>
                  <a:pt x="7915312" y="166523"/>
                  <a:pt x="7952584" y="170181"/>
                </a:cubicBezTo>
                <a:cubicBezTo>
                  <a:pt x="7998047" y="181004"/>
                  <a:pt x="8029749" y="207794"/>
                  <a:pt x="8058681" y="219431"/>
                </a:cubicBezTo>
                <a:cubicBezTo>
                  <a:pt x="8095466" y="185885"/>
                  <a:pt x="8090835" y="241759"/>
                  <a:pt x="8126175" y="240005"/>
                </a:cubicBezTo>
                <a:cubicBezTo>
                  <a:pt x="8163290" y="246246"/>
                  <a:pt x="8238799" y="256773"/>
                  <a:pt x="8281371" y="256875"/>
                </a:cubicBezTo>
                <a:cubicBezTo>
                  <a:pt x="8313651" y="251026"/>
                  <a:pt x="8346882" y="248570"/>
                  <a:pt x="8381609" y="240618"/>
                </a:cubicBezTo>
                <a:lnTo>
                  <a:pt x="8406759" y="232517"/>
                </a:lnTo>
                <a:lnTo>
                  <a:pt x="8426506" y="241842"/>
                </a:lnTo>
                <a:lnTo>
                  <a:pt x="8427949" y="240981"/>
                </a:lnTo>
                <a:cubicBezTo>
                  <a:pt x="8431925" y="239458"/>
                  <a:pt x="8436260" y="239096"/>
                  <a:pt x="8441468" y="241157"/>
                </a:cubicBezTo>
                <a:lnTo>
                  <a:pt x="8565757" y="255317"/>
                </a:lnTo>
                <a:lnTo>
                  <a:pt x="8573171" y="258426"/>
                </a:lnTo>
                <a:lnTo>
                  <a:pt x="8573548" y="258241"/>
                </a:lnTo>
                <a:cubicBezTo>
                  <a:pt x="8575650" y="258391"/>
                  <a:pt x="8618469" y="259217"/>
                  <a:pt x="8622021" y="261028"/>
                </a:cubicBezTo>
                <a:lnTo>
                  <a:pt x="8672650" y="254821"/>
                </a:lnTo>
                <a:cubicBezTo>
                  <a:pt x="8716151" y="260353"/>
                  <a:pt x="8748971" y="243487"/>
                  <a:pt x="8785543" y="263406"/>
                </a:cubicBezTo>
                <a:cubicBezTo>
                  <a:pt x="8826293" y="268498"/>
                  <a:pt x="8797654" y="254573"/>
                  <a:pt x="8830588" y="265483"/>
                </a:cubicBezTo>
                <a:cubicBezTo>
                  <a:pt x="8849202" y="267272"/>
                  <a:pt x="8877544" y="266277"/>
                  <a:pt x="8905142" y="264958"/>
                </a:cubicBezTo>
                <a:lnTo>
                  <a:pt x="8968582" y="262728"/>
                </a:lnTo>
                <a:lnTo>
                  <a:pt x="8972994" y="263284"/>
                </a:lnTo>
                <a:lnTo>
                  <a:pt x="9004605" y="258041"/>
                </a:lnTo>
                <a:lnTo>
                  <a:pt x="9016165" y="261258"/>
                </a:lnTo>
                <a:cubicBezTo>
                  <a:pt x="9028775" y="267579"/>
                  <a:pt x="9039083" y="277488"/>
                  <a:pt x="9043297" y="281547"/>
                </a:cubicBezTo>
                <a:lnTo>
                  <a:pt x="9048315" y="279264"/>
                </a:lnTo>
                <a:lnTo>
                  <a:pt x="9054706" y="278538"/>
                </a:lnTo>
                <a:lnTo>
                  <a:pt x="9070919" y="281810"/>
                </a:lnTo>
                <a:lnTo>
                  <a:pt x="9076813" y="283909"/>
                </a:lnTo>
                <a:cubicBezTo>
                  <a:pt x="9080948" y="285030"/>
                  <a:pt x="9083794" y="285362"/>
                  <a:pt x="9085871" y="285133"/>
                </a:cubicBezTo>
                <a:lnTo>
                  <a:pt x="9086159" y="284887"/>
                </a:lnTo>
                <a:lnTo>
                  <a:pt x="9134606" y="288168"/>
                </a:lnTo>
                <a:cubicBezTo>
                  <a:pt x="9149441" y="274272"/>
                  <a:pt x="9194106" y="309414"/>
                  <a:pt x="9195590" y="279568"/>
                </a:cubicBezTo>
                <a:cubicBezTo>
                  <a:pt x="9212898" y="284479"/>
                  <a:pt x="9220866" y="298055"/>
                  <a:pt x="9219336" y="278133"/>
                </a:cubicBezTo>
                <a:cubicBezTo>
                  <a:pt x="9225159" y="279201"/>
                  <a:pt x="9229164" y="278078"/>
                  <a:pt x="9232362" y="275894"/>
                </a:cubicBezTo>
                <a:lnTo>
                  <a:pt x="9283638" y="299924"/>
                </a:lnTo>
                <a:lnTo>
                  <a:pt x="9371484" y="329634"/>
                </a:lnTo>
                <a:lnTo>
                  <a:pt x="9404829" y="339038"/>
                </a:lnTo>
                <a:lnTo>
                  <a:pt x="9427021" y="358784"/>
                </a:lnTo>
                <a:cubicBezTo>
                  <a:pt x="9500124" y="364086"/>
                  <a:pt x="9604652" y="390635"/>
                  <a:pt x="9670844" y="405128"/>
                </a:cubicBezTo>
                <a:cubicBezTo>
                  <a:pt x="9688531" y="417998"/>
                  <a:pt x="9762277" y="426463"/>
                  <a:pt x="9816083" y="416573"/>
                </a:cubicBezTo>
                <a:lnTo>
                  <a:pt x="9936741" y="437044"/>
                </a:lnTo>
                <a:cubicBezTo>
                  <a:pt x="9978091" y="447025"/>
                  <a:pt x="10008641" y="443705"/>
                  <a:pt x="10050093" y="443783"/>
                </a:cubicBezTo>
                <a:cubicBezTo>
                  <a:pt x="10074709" y="448779"/>
                  <a:pt x="10088915" y="449258"/>
                  <a:pt x="10130090" y="459520"/>
                </a:cubicBezTo>
                <a:cubicBezTo>
                  <a:pt x="10137791" y="458564"/>
                  <a:pt x="10165777" y="459877"/>
                  <a:pt x="10173456" y="457749"/>
                </a:cubicBezTo>
                <a:lnTo>
                  <a:pt x="10218232" y="459820"/>
                </a:lnTo>
                <a:lnTo>
                  <a:pt x="10354176" y="471377"/>
                </a:lnTo>
                <a:cubicBezTo>
                  <a:pt x="10367946" y="478917"/>
                  <a:pt x="10417270" y="488110"/>
                  <a:pt x="10430681" y="481226"/>
                </a:cubicBezTo>
                <a:cubicBezTo>
                  <a:pt x="10441804" y="481366"/>
                  <a:pt x="10469025" y="490181"/>
                  <a:pt x="10478169" y="481774"/>
                </a:cubicBezTo>
                <a:cubicBezTo>
                  <a:pt x="10503830" y="488972"/>
                  <a:pt x="10531359" y="489751"/>
                  <a:pt x="10540907" y="485607"/>
                </a:cubicBezTo>
                <a:cubicBezTo>
                  <a:pt x="10569054" y="475472"/>
                  <a:pt x="10590882" y="489185"/>
                  <a:pt x="10614941" y="487592"/>
                </a:cubicBezTo>
                <a:cubicBezTo>
                  <a:pt x="10654657" y="492458"/>
                  <a:pt x="10645652" y="516778"/>
                  <a:pt x="10674098" y="521656"/>
                </a:cubicBezTo>
                <a:cubicBezTo>
                  <a:pt x="10737163" y="537583"/>
                  <a:pt x="10829686" y="559302"/>
                  <a:pt x="10874834" y="574867"/>
                </a:cubicBezTo>
                <a:cubicBezTo>
                  <a:pt x="10919981" y="590432"/>
                  <a:pt x="10878682" y="577481"/>
                  <a:pt x="10944981" y="615042"/>
                </a:cubicBezTo>
                <a:cubicBezTo>
                  <a:pt x="10976235" y="616974"/>
                  <a:pt x="10982969" y="648568"/>
                  <a:pt x="11006376" y="645957"/>
                </a:cubicBezTo>
                <a:cubicBezTo>
                  <a:pt x="11005343" y="630631"/>
                  <a:pt x="11047577" y="676048"/>
                  <a:pt x="11076308" y="675698"/>
                </a:cubicBezTo>
                <a:cubicBezTo>
                  <a:pt x="11093142" y="677175"/>
                  <a:pt x="11131116" y="681348"/>
                  <a:pt x="11148789" y="685041"/>
                </a:cubicBezTo>
                <a:cubicBezTo>
                  <a:pt x="11177310" y="688243"/>
                  <a:pt x="11217768" y="714725"/>
                  <a:pt x="11249129" y="684218"/>
                </a:cubicBezTo>
                <a:cubicBezTo>
                  <a:pt x="11276269" y="697037"/>
                  <a:pt x="11257432" y="693670"/>
                  <a:pt x="11299915" y="692177"/>
                </a:cubicBezTo>
                <a:cubicBezTo>
                  <a:pt x="11314401" y="703224"/>
                  <a:pt x="11371412" y="714421"/>
                  <a:pt x="11386973" y="708209"/>
                </a:cubicBezTo>
                <a:cubicBezTo>
                  <a:pt x="11425657" y="716286"/>
                  <a:pt x="11454555" y="715485"/>
                  <a:pt x="11500105" y="735014"/>
                </a:cubicBezTo>
                <a:cubicBezTo>
                  <a:pt x="11545172" y="751781"/>
                  <a:pt x="11573053" y="787789"/>
                  <a:pt x="11621735" y="789584"/>
                </a:cubicBezTo>
                <a:lnTo>
                  <a:pt x="11691200" y="867902"/>
                </a:lnTo>
                <a:cubicBezTo>
                  <a:pt x="11734106" y="911360"/>
                  <a:pt x="11773008" y="895495"/>
                  <a:pt x="11819427" y="911634"/>
                </a:cubicBezTo>
                <a:lnTo>
                  <a:pt x="11969720" y="964737"/>
                </a:lnTo>
                <a:cubicBezTo>
                  <a:pt x="12009110" y="978008"/>
                  <a:pt x="12010206" y="989588"/>
                  <a:pt x="12055766" y="991268"/>
                </a:cubicBezTo>
                <a:cubicBezTo>
                  <a:pt x="12105723" y="1003445"/>
                  <a:pt x="12068493" y="1020292"/>
                  <a:pt x="12171539" y="995427"/>
                </a:cubicBezTo>
                <a:cubicBezTo>
                  <a:pt x="12174929" y="995822"/>
                  <a:pt x="12180763" y="996228"/>
                  <a:pt x="12187831" y="996580"/>
                </a:cubicBezTo>
                <a:lnTo>
                  <a:pt x="12192000" y="996726"/>
                </a:lnTo>
                <a:lnTo>
                  <a:pt x="12192000" y="4939827"/>
                </a:lnTo>
                <a:lnTo>
                  <a:pt x="0" y="4939827"/>
                </a:lnTo>
                <a:lnTo>
                  <a:pt x="0" y="512043"/>
                </a:lnTo>
                <a:lnTo>
                  <a:pt x="7381" y="512580"/>
                </a:lnTo>
                <a:cubicBezTo>
                  <a:pt x="39359" y="514524"/>
                  <a:pt x="72732" y="514144"/>
                  <a:pt x="100029" y="504758"/>
                </a:cubicBezTo>
                <a:cubicBezTo>
                  <a:pt x="115935" y="525779"/>
                  <a:pt x="143126" y="489229"/>
                  <a:pt x="155244" y="525130"/>
                </a:cubicBezTo>
                <a:cubicBezTo>
                  <a:pt x="173881" y="522487"/>
                  <a:pt x="242791" y="514086"/>
                  <a:pt x="254366" y="534449"/>
                </a:cubicBezTo>
                <a:cubicBezTo>
                  <a:pt x="303041" y="537382"/>
                  <a:pt x="380161" y="541650"/>
                  <a:pt x="447292" y="542725"/>
                </a:cubicBezTo>
                <a:cubicBezTo>
                  <a:pt x="530282" y="553078"/>
                  <a:pt x="572130" y="539673"/>
                  <a:pt x="628105" y="547853"/>
                </a:cubicBezTo>
                <a:cubicBezTo>
                  <a:pt x="661608" y="509671"/>
                  <a:pt x="746152" y="605137"/>
                  <a:pt x="783146" y="591799"/>
                </a:cubicBezTo>
                <a:cubicBezTo>
                  <a:pt x="862499" y="590113"/>
                  <a:pt x="949481" y="579142"/>
                  <a:pt x="1043676" y="591887"/>
                </a:cubicBezTo>
                <a:cubicBezTo>
                  <a:pt x="1120353" y="576991"/>
                  <a:pt x="1172004" y="553592"/>
                  <a:pt x="1281816" y="520946"/>
                </a:cubicBezTo>
                <a:cubicBezTo>
                  <a:pt x="1339915" y="511282"/>
                  <a:pt x="1459480" y="554579"/>
                  <a:pt x="1486347" y="487310"/>
                </a:cubicBezTo>
                <a:cubicBezTo>
                  <a:pt x="1507765" y="532008"/>
                  <a:pt x="1539168" y="465954"/>
                  <a:pt x="1568079" y="462531"/>
                </a:cubicBezTo>
                <a:cubicBezTo>
                  <a:pt x="1587821" y="491525"/>
                  <a:pt x="1601468" y="469316"/>
                  <a:pt x="1622516" y="466058"/>
                </a:cubicBezTo>
                <a:cubicBezTo>
                  <a:pt x="1630056" y="483510"/>
                  <a:pt x="1647504" y="484261"/>
                  <a:pt x="1655457" y="465359"/>
                </a:cubicBezTo>
                <a:cubicBezTo>
                  <a:pt x="1651800" y="419723"/>
                  <a:pt x="1709718" y="447719"/>
                  <a:pt x="1717454" y="417203"/>
                </a:cubicBezTo>
                <a:cubicBezTo>
                  <a:pt x="1753115" y="414011"/>
                  <a:pt x="1882851" y="412376"/>
                  <a:pt x="1913794" y="365255"/>
                </a:cubicBezTo>
                <a:cubicBezTo>
                  <a:pt x="2001060" y="361067"/>
                  <a:pt x="2099559" y="366414"/>
                  <a:pt x="2129762" y="367832"/>
                </a:cubicBezTo>
                <a:cubicBezTo>
                  <a:pt x="2215380" y="355065"/>
                  <a:pt x="2248807" y="343296"/>
                  <a:pt x="2376970" y="350129"/>
                </a:cubicBezTo>
                <a:cubicBezTo>
                  <a:pt x="2393251" y="360463"/>
                  <a:pt x="2473371" y="379419"/>
                  <a:pt x="2480155" y="359227"/>
                </a:cubicBezTo>
                <a:cubicBezTo>
                  <a:pt x="2520060" y="359505"/>
                  <a:pt x="2561270" y="311415"/>
                  <a:pt x="2586782" y="339352"/>
                </a:cubicBezTo>
                <a:cubicBezTo>
                  <a:pt x="2585230" y="294982"/>
                  <a:pt x="2653633" y="316689"/>
                  <a:pt x="2679617" y="305383"/>
                </a:cubicBezTo>
                <a:cubicBezTo>
                  <a:pt x="2721434" y="266011"/>
                  <a:pt x="2746765" y="276002"/>
                  <a:pt x="2788947" y="250375"/>
                </a:cubicBezTo>
                <a:cubicBezTo>
                  <a:pt x="2851672" y="235447"/>
                  <a:pt x="2913075" y="252766"/>
                  <a:pt x="2965530" y="245958"/>
                </a:cubicBezTo>
                <a:cubicBezTo>
                  <a:pt x="3001911" y="238336"/>
                  <a:pt x="3090203" y="217828"/>
                  <a:pt x="3103677" y="209527"/>
                </a:cubicBezTo>
                <a:lnTo>
                  <a:pt x="3126759" y="211226"/>
                </a:lnTo>
                <a:cubicBezTo>
                  <a:pt x="3136908" y="211889"/>
                  <a:pt x="3148903" y="212490"/>
                  <a:pt x="3164020" y="212779"/>
                </a:cubicBezTo>
                <a:cubicBezTo>
                  <a:pt x="3225474" y="210084"/>
                  <a:pt x="3231859" y="218227"/>
                  <a:pt x="3285019" y="220535"/>
                </a:cubicBezTo>
                <a:cubicBezTo>
                  <a:pt x="3318541" y="222809"/>
                  <a:pt x="3359787" y="223898"/>
                  <a:pt x="3365154" y="226416"/>
                </a:cubicBezTo>
                <a:lnTo>
                  <a:pt x="3367507" y="225416"/>
                </a:lnTo>
                <a:cubicBezTo>
                  <a:pt x="3377583" y="223667"/>
                  <a:pt x="3383502" y="224760"/>
                  <a:pt x="3387567" y="227103"/>
                </a:cubicBezTo>
                <a:lnTo>
                  <a:pt x="3498001" y="231941"/>
                </a:lnTo>
                <a:cubicBezTo>
                  <a:pt x="3513569" y="226158"/>
                  <a:pt x="3539132" y="232525"/>
                  <a:pt x="3561557" y="228095"/>
                </a:cubicBezTo>
                <a:cubicBezTo>
                  <a:pt x="3574944" y="230843"/>
                  <a:pt x="3597426" y="216287"/>
                  <a:pt x="3611920" y="218094"/>
                </a:cubicBezTo>
                <a:lnTo>
                  <a:pt x="3620528" y="218788"/>
                </a:lnTo>
                <a:lnTo>
                  <a:pt x="3620766" y="218511"/>
                </a:lnTo>
                <a:cubicBezTo>
                  <a:pt x="3622780" y="218042"/>
                  <a:pt x="3625663" y="218038"/>
                  <a:pt x="3629977" y="218664"/>
                </a:cubicBezTo>
                <a:lnTo>
                  <a:pt x="3636217" y="220048"/>
                </a:lnTo>
                <a:lnTo>
                  <a:pt x="3709484" y="186927"/>
                </a:lnTo>
                <a:cubicBezTo>
                  <a:pt x="3731015" y="183190"/>
                  <a:pt x="3745790" y="180810"/>
                  <a:pt x="3761342" y="177474"/>
                </a:cubicBezTo>
                <a:lnTo>
                  <a:pt x="3799748" y="167154"/>
                </a:lnTo>
                <a:lnTo>
                  <a:pt x="3922756" y="194044"/>
                </a:lnTo>
                <a:cubicBezTo>
                  <a:pt x="3960877" y="203465"/>
                  <a:pt x="3965250" y="215357"/>
                  <a:pt x="4028476" y="223679"/>
                </a:cubicBezTo>
                <a:cubicBezTo>
                  <a:pt x="4088751" y="228019"/>
                  <a:pt x="4139112" y="248870"/>
                  <a:pt x="4191582" y="238952"/>
                </a:cubicBezTo>
                <a:cubicBezTo>
                  <a:pt x="4210842" y="254091"/>
                  <a:pt x="4229809" y="260810"/>
                  <a:pt x="4251024" y="240874"/>
                </a:cubicBezTo>
                <a:cubicBezTo>
                  <a:pt x="4306627" y="250935"/>
                  <a:pt x="4317066" y="281625"/>
                  <a:pt x="4355275" y="260205"/>
                </a:cubicBezTo>
                <a:cubicBezTo>
                  <a:pt x="4390577" y="327090"/>
                  <a:pt x="4385658" y="272111"/>
                  <a:pt x="4423807" y="270366"/>
                </a:cubicBezTo>
                <a:cubicBezTo>
                  <a:pt x="4457666" y="271864"/>
                  <a:pt x="4523223" y="267475"/>
                  <a:pt x="4558432" y="269194"/>
                </a:cubicBezTo>
                <a:cubicBezTo>
                  <a:pt x="4594553" y="230955"/>
                  <a:pt x="4596517" y="287120"/>
                  <a:pt x="4635061" y="280682"/>
                </a:cubicBezTo>
                <a:cubicBezTo>
                  <a:pt x="4676560" y="281955"/>
                  <a:pt x="4741782" y="292968"/>
                  <a:pt x="4807427" y="276835"/>
                </a:cubicBezTo>
                <a:cubicBezTo>
                  <a:pt x="4876769" y="256626"/>
                  <a:pt x="4951997" y="249407"/>
                  <a:pt x="5028933" y="183887"/>
                </a:cubicBezTo>
                <a:cubicBezTo>
                  <a:pt x="5044713" y="164149"/>
                  <a:pt x="5073685" y="161161"/>
                  <a:pt x="5093642" y="177214"/>
                </a:cubicBezTo>
                <a:cubicBezTo>
                  <a:pt x="5097077" y="179978"/>
                  <a:pt x="5100108" y="183212"/>
                  <a:pt x="5102642" y="186816"/>
                </a:cubicBezTo>
                <a:cubicBezTo>
                  <a:pt x="5150234" y="139156"/>
                  <a:pt x="5169674" y="190314"/>
                  <a:pt x="5193590" y="156458"/>
                </a:cubicBezTo>
                <a:cubicBezTo>
                  <a:pt x="5257854" y="151722"/>
                  <a:pt x="5301917" y="175841"/>
                  <a:pt x="5323922" y="146332"/>
                </a:cubicBezTo>
                <a:cubicBezTo>
                  <a:pt x="5355266" y="153538"/>
                  <a:pt x="5392601" y="198271"/>
                  <a:pt x="5421860" y="167298"/>
                </a:cubicBezTo>
                <a:cubicBezTo>
                  <a:pt x="5420630" y="196364"/>
                  <a:pt x="5461576" y="151467"/>
                  <a:pt x="5476948" y="173249"/>
                </a:cubicBezTo>
                <a:cubicBezTo>
                  <a:pt x="5487334" y="191763"/>
                  <a:pt x="5502178" y="182456"/>
                  <a:pt x="5516842" y="184018"/>
                </a:cubicBezTo>
                <a:cubicBezTo>
                  <a:pt x="5533140" y="200158"/>
                  <a:pt x="5599828" y="189750"/>
                  <a:pt x="5619415" y="176781"/>
                </a:cubicBezTo>
                <a:cubicBezTo>
                  <a:pt x="5690073" y="168499"/>
                  <a:pt x="5748631" y="186964"/>
                  <a:pt x="5789867" y="150304"/>
                </a:cubicBezTo>
                <a:cubicBezTo>
                  <a:pt x="5802836" y="146282"/>
                  <a:pt x="5814753" y="145947"/>
                  <a:pt x="5825953" y="147907"/>
                </a:cubicBezTo>
                <a:lnTo>
                  <a:pt x="5856168" y="158719"/>
                </a:lnTo>
                <a:lnTo>
                  <a:pt x="5862476" y="172447"/>
                </a:lnTo>
                <a:lnTo>
                  <a:pt x="5882195" y="173195"/>
                </a:lnTo>
                <a:lnTo>
                  <a:pt x="5952585" y="161012"/>
                </a:lnTo>
                <a:cubicBezTo>
                  <a:pt x="5962273" y="166588"/>
                  <a:pt x="5992020" y="151579"/>
                  <a:pt x="6001964" y="154786"/>
                </a:cubicBezTo>
                <a:cubicBezTo>
                  <a:pt x="6061748" y="122178"/>
                  <a:pt x="6101539" y="131534"/>
                  <a:pt x="6184207" y="132658"/>
                </a:cubicBezTo>
                <a:cubicBezTo>
                  <a:pt x="6266582" y="127016"/>
                  <a:pt x="6286876" y="151859"/>
                  <a:pt x="6415830" y="136006"/>
                </a:cubicBezTo>
                <a:cubicBezTo>
                  <a:pt x="6563502" y="116945"/>
                  <a:pt x="6684679" y="79367"/>
                  <a:pt x="6756965" y="57636"/>
                </a:cubicBezTo>
                <a:cubicBezTo>
                  <a:pt x="6761544" y="48663"/>
                  <a:pt x="6812642" y="36519"/>
                  <a:pt x="6819400" y="30742"/>
                </a:cubicBezTo>
                <a:lnTo>
                  <a:pt x="6986370" y="12659"/>
                </a:lnTo>
                <a:lnTo>
                  <a:pt x="6989536" y="14528"/>
                </a:lnTo>
                <a:cubicBezTo>
                  <a:pt x="7002946" y="17364"/>
                  <a:pt x="7010700" y="14716"/>
                  <a:pt x="7015933" y="9653"/>
                </a:cubicBezTo>
                <a:lnTo>
                  <a:pt x="7020592" y="1651"/>
                </a:lnTo>
                <a:lnTo>
                  <a:pt x="7025905"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79" name="Google Shape;579;p37"/>
          <p:cNvSpPr txBox="1"/>
          <p:nvPr/>
        </p:nvSpPr>
        <p:spPr>
          <a:xfrm>
            <a:off x="1777116" y="7797252"/>
            <a:ext cx="14789427" cy="964195"/>
          </a:xfrm>
          <a:prstGeom prst="rect">
            <a:avLst/>
          </a:prstGeom>
        </p:spPr>
        <p:txBody>
          <a:bodyPr spcFirstLastPara="1" vert="horz" lIns="91440" tIns="45720" rIns="91440" bIns="45720" rtlCol="0" anchor="b" anchorCtr="0">
            <a:normAutofit/>
          </a:bodyPr>
          <a:lstStyle/>
          <a:p>
            <a:pPr marL="0" marR="0" lvl="0" indent="0" algn="ctr">
              <a:lnSpc>
                <a:spcPct val="90000"/>
              </a:lnSpc>
              <a:spcBef>
                <a:spcPct val="0"/>
              </a:spcBef>
              <a:spcAft>
                <a:spcPts val="600"/>
              </a:spcAft>
              <a:buClr>
                <a:srgbClr val="000000"/>
              </a:buClr>
              <a:buSzPts val="10000"/>
            </a:pPr>
            <a:r>
              <a:rPr lang="en-US" sz="5400" b="0" i="0" u="none" strike="noStrike" cap="none" dirty="0">
                <a:solidFill>
                  <a:srgbClr val="000000"/>
                </a:solidFill>
                <a:latin typeface="Merriweather"/>
                <a:ea typeface="Merriweather"/>
                <a:cs typeface="Merriweather"/>
                <a:sym typeface="Merriweather"/>
              </a:rPr>
              <a:t>THANK YOU !</a:t>
            </a:r>
            <a:endParaRPr lang="en-US" sz="5400" b="0" i="0" u="none" strike="noStrike" kern="1200" cap="none" dirty="0">
              <a:solidFill>
                <a:schemeClr val="tx1"/>
              </a:solidFill>
              <a:latin typeface="+mj-lt"/>
              <a:ea typeface="+mj-ea"/>
              <a:cs typeface="+mj-cs"/>
              <a:sym typeface="Merriweather"/>
            </a:endParaRPr>
          </a:p>
        </p:txBody>
      </p:sp>
      <p:sp>
        <p:nvSpPr>
          <p:cNvPr id="602" name="Freeform: Shape 601">
            <a:extLst>
              <a:ext uri="{FF2B5EF4-FFF2-40B4-BE49-F238E27FC236}">
                <a16:creationId xmlns:a16="http://schemas.microsoft.com/office/drawing/2014/main" id="{3389D0BC-BA1D-4360-88F9-D9ECCBDAB5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76925" y="971637"/>
            <a:ext cx="12532657" cy="6588978"/>
          </a:xfrm>
          <a:custGeom>
            <a:avLst/>
            <a:gdLst>
              <a:gd name="connsiteX0" fmla="*/ 0 w 2400300"/>
              <a:gd name="connsiteY0" fmla="*/ 0 h 2400300"/>
              <a:gd name="connsiteX1" fmla="*/ 2400300 w 2400300"/>
              <a:gd name="connsiteY1" fmla="*/ 0 h 2400300"/>
              <a:gd name="connsiteX2" fmla="*/ 2400300 w 2400300"/>
              <a:gd name="connsiteY2" fmla="*/ 2400300 h 2400300"/>
              <a:gd name="connsiteX3" fmla="*/ 0 w 2400300"/>
              <a:gd name="connsiteY3" fmla="*/ 2400300 h 2400300"/>
            </a:gdLst>
            <a:ahLst/>
            <a:cxnLst>
              <a:cxn ang="0">
                <a:pos x="connsiteX0" y="connsiteY0"/>
              </a:cxn>
              <a:cxn ang="0">
                <a:pos x="connsiteX1" y="connsiteY1"/>
              </a:cxn>
              <a:cxn ang="0">
                <a:pos x="connsiteX2" y="connsiteY2"/>
              </a:cxn>
              <a:cxn ang="0">
                <a:pos x="connsiteX3" y="connsiteY3"/>
              </a:cxn>
            </a:cxnLst>
            <a:rect l="l" t="t" r="r" b="b"/>
            <a:pathLst>
              <a:path w="2400300" h="2400300">
                <a:moveTo>
                  <a:pt x="0" y="0"/>
                </a:moveTo>
                <a:lnTo>
                  <a:pt x="2400300" y="0"/>
                </a:lnTo>
                <a:lnTo>
                  <a:pt x="2400300" y="2400300"/>
                </a:lnTo>
                <a:lnTo>
                  <a:pt x="0" y="2400300"/>
                </a:lnTo>
                <a:close/>
              </a:path>
            </a:pathLst>
          </a:custGeom>
          <a:solidFill>
            <a:srgbClr val="F2F2F2"/>
          </a:solidFill>
          <a:ln>
            <a:noFill/>
          </a:ln>
          <a:effectLst>
            <a:outerShdw blurRad="25400" dist="12700" dir="30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78" name="Google Shape;578;p37"/>
          <p:cNvPicPr preferRelativeResize="0"/>
          <p:nvPr/>
        </p:nvPicPr>
        <p:blipFill rotWithShape="1">
          <a:blip r:embed="rId3"/>
          <a:srcRect l="217" r="218" b="1"/>
          <a:stretch/>
        </p:blipFill>
        <p:spPr>
          <a:xfrm>
            <a:off x="3119718" y="1208274"/>
            <a:ext cx="12048564" cy="6111039"/>
          </a:xfrm>
          <a:prstGeom prst="rect">
            <a:avLst/>
          </a:prstGeom>
          <a:noFill/>
        </p:spPr>
      </p:pic>
      <p:pic>
        <p:nvPicPr>
          <p:cNvPr id="2" name="Picture 1" descr="A yellow background with black text&#10;&#10;Description automatically generated">
            <a:extLst>
              <a:ext uri="{FF2B5EF4-FFF2-40B4-BE49-F238E27FC236}">
                <a16:creationId xmlns:a16="http://schemas.microsoft.com/office/drawing/2014/main" id="{5AB1F4DE-A491-F127-AC29-AD32EFC22B0A}"/>
              </a:ext>
            </a:extLst>
          </p:cNvPr>
          <p:cNvPicPr>
            <a:picLocks noChangeAspect="1"/>
          </p:cNvPicPr>
          <p:nvPr/>
        </p:nvPicPr>
        <p:blipFill>
          <a:blip r:embed="rId4"/>
          <a:stretch>
            <a:fillRect/>
          </a:stretch>
        </p:blipFill>
        <p:spPr>
          <a:xfrm>
            <a:off x="17716500" y="0"/>
            <a:ext cx="571500" cy="57150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587"/>
        <p:cNvGrpSpPr/>
        <p:nvPr/>
      </p:nvGrpSpPr>
      <p:grpSpPr>
        <a:xfrm>
          <a:off x="0" y="0"/>
          <a:ext cx="0" cy="0"/>
          <a:chOff x="0" y="0"/>
          <a:chExt cx="0" cy="0"/>
        </a:xfrm>
      </p:grpSpPr>
      <p:sp>
        <p:nvSpPr>
          <p:cNvPr id="592" name="Google Shape;592;p38"/>
          <p:cNvSpPr txBox="1"/>
          <p:nvPr/>
        </p:nvSpPr>
        <p:spPr>
          <a:xfrm>
            <a:off x="2507737" y="2520226"/>
            <a:ext cx="13272524" cy="6247864"/>
          </a:xfrm>
          <a:prstGeom prst="rect">
            <a:avLst/>
          </a:prstGeom>
          <a:noFill/>
          <a:ln>
            <a:noFill/>
          </a:ln>
        </p:spPr>
        <p:txBody>
          <a:bodyPr spcFirstLastPara="1" wrap="square" lIns="0" tIns="0" rIns="0" bIns="0" anchor="t" anchorCtr="0">
            <a:spAutoFit/>
          </a:bodyPr>
          <a:lstStyle/>
          <a:p>
            <a:pPr marL="0" marR="0" lvl="0" indent="0" rtl="0">
              <a:lnSpc>
                <a:spcPct val="144986"/>
              </a:lnSpc>
              <a:spcBef>
                <a:spcPts val="0"/>
              </a:spcBef>
              <a:spcAft>
                <a:spcPts val="0"/>
              </a:spcAft>
              <a:buClr>
                <a:srgbClr val="000000"/>
              </a:buClr>
              <a:buSzPts val="2503"/>
              <a:buFont typeface="Arial"/>
              <a:buNone/>
            </a:pPr>
            <a:r>
              <a:rPr lang="en-US" sz="2800" b="0" i="0" u="none" strike="noStrike" cap="none" dirty="0">
                <a:solidFill>
                  <a:srgbClr val="000000"/>
                </a:solidFill>
                <a:latin typeface="Merriweather"/>
                <a:ea typeface="Merriweather"/>
                <a:cs typeface="Merriweather"/>
                <a:sym typeface="Merriweather"/>
              </a:rPr>
              <a:t>The objective of this project is to </a:t>
            </a:r>
            <a:r>
              <a:rPr lang="en-US" sz="2800" b="0" i="0" u="none" strike="noStrike" cap="none" dirty="0" err="1">
                <a:solidFill>
                  <a:srgbClr val="000000"/>
                </a:solidFill>
                <a:latin typeface="Merriweather"/>
                <a:ea typeface="Merriweather"/>
                <a:cs typeface="Merriweather"/>
                <a:sym typeface="Merriweather"/>
              </a:rPr>
              <a:t>analyse</a:t>
            </a:r>
            <a:r>
              <a:rPr lang="en-US" sz="2800" b="0" i="0" u="none" strike="noStrike" cap="none" dirty="0">
                <a:solidFill>
                  <a:srgbClr val="000000"/>
                </a:solidFill>
                <a:latin typeface="Merriweather"/>
                <a:ea typeface="Merriweather"/>
                <a:cs typeface="Merriweather"/>
                <a:sym typeface="Merriweather"/>
              </a:rPr>
              <a:t> the IMDB movie dataset and derive insights from it. This dataset has several columns, and we need to manipulate the data using Excel formulas.</a:t>
            </a:r>
            <a:br>
              <a:rPr lang="en-US" sz="2800" b="0" i="0" u="none" strike="noStrike" cap="none" dirty="0">
                <a:solidFill>
                  <a:srgbClr val="000000"/>
                </a:solidFill>
                <a:latin typeface="Merriweather"/>
                <a:ea typeface="Merriweather"/>
                <a:cs typeface="Merriweather"/>
                <a:sym typeface="Merriweather"/>
              </a:rPr>
            </a:br>
            <a:endParaRPr lang="en-US" sz="2800" b="0" i="0" u="none" strike="noStrike" cap="none" dirty="0">
              <a:solidFill>
                <a:srgbClr val="000000"/>
              </a:solidFill>
              <a:latin typeface="Merriweather"/>
              <a:ea typeface="Merriweather"/>
              <a:cs typeface="Merriweather"/>
              <a:sym typeface="Merriweather"/>
            </a:endParaRPr>
          </a:p>
          <a:p>
            <a:pPr marL="0" marR="0" lvl="0" indent="0" rtl="0">
              <a:lnSpc>
                <a:spcPct val="144986"/>
              </a:lnSpc>
              <a:spcBef>
                <a:spcPts val="0"/>
              </a:spcBef>
              <a:spcAft>
                <a:spcPts val="0"/>
              </a:spcAft>
              <a:buClr>
                <a:srgbClr val="000000"/>
              </a:buClr>
              <a:buSzPts val="2503"/>
              <a:buFont typeface="Arial"/>
              <a:buNone/>
            </a:pPr>
            <a:r>
              <a:rPr lang="en-US" sz="2800" b="0" i="0" u="none" strike="noStrike" cap="none" dirty="0">
                <a:solidFill>
                  <a:srgbClr val="000000"/>
                </a:solidFill>
                <a:latin typeface="Merriweather"/>
                <a:ea typeface="Merriweather"/>
                <a:cs typeface="Merriweather"/>
                <a:sym typeface="Merriweather"/>
              </a:rPr>
              <a:t>Various tasks are required to be completed such as determining the most common genres, </a:t>
            </a:r>
            <a:r>
              <a:rPr lang="en-US" sz="2800" b="0" i="0" u="none" strike="noStrike" cap="none" dirty="0" err="1">
                <a:solidFill>
                  <a:srgbClr val="000000"/>
                </a:solidFill>
                <a:latin typeface="Merriweather"/>
                <a:ea typeface="Merriweather"/>
                <a:cs typeface="Merriweather"/>
                <a:sym typeface="Merriweather"/>
              </a:rPr>
              <a:t>analysing</a:t>
            </a:r>
            <a:r>
              <a:rPr lang="en-US" sz="2800" b="0" i="0" u="none" strike="noStrike" cap="none" dirty="0">
                <a:solidFill>
                  <a:srgbClr val="000000"/>
                </a:solidFill>
                <a:latin typeface="Merriweather"/>
                <a:ea typeface="Merriweather"/>
                <a:cs typeface="Merriweather"/>
                <a:sym typeface="Merriweather"/>
              </a:rPr>
              <a:t> the impact of genres on IMDB scores, examining the distribution of movie durations, identifying top directors based on their average IMDB scores, exploring the relationship between movie budgets and gross earnings, and calculate profit margins for each movie.</a:t>
            </a:r>
          </a:p>
        </p:txBody>
      </p:sp>
      <p:sp>
        <p:nvSpPr>
          <p:cNvPr id="594" name="Google Shape;594;p38"/>
          <p:cNvSpPr txBox="1"/>
          <p:nvPr/>
        </p:nvSpPr>
        <p:spPr>
          <a:xfrm>
            <a:off x="5137396" y="1230131"/>
            <a:ext cx="8013300" cy="461537"/>
          </a:xfrm>
          <a:prstGeom prst="rect">
            <a:avLst/>
          </a:prstGeom>
          <a:noFill/>
          <a:ln>
            <a:noFill/>
          </a:ln>
        </p:spPr>
        <p:txBody>
          <a:bodyPr spcFirstLastPara="1" wrap="square" lIns="0" tIns="0" rIns="0" bIns="0" anchor="t" anchorCtr="0">
            <a:spAutoFit/>
          </a:bodyPr>
          <a:lstStyle/>
          <a:p>
            <a:pPr marL="0" marR="0" lvl="0" indent="0" algn="ctr" rtl="0">
              <a:lnSpc>
                <a:spcPct val="120008"/>
              </a:lnSpc>
              <a:spcBef>
                <a:spcPts val="0"/>
              </a:spcBef>
              <a:spcAft>
                <a:spcPts val="0"/>
              </a:spcAft>
              <a:buClr>
                <a:srgbClr val="000000"/>
              </a:buClr>
              <a:buSzPts val="2499"/>
              <a:buFont typeface="Arial"/>
              <a:buNone/>
            </a:pPr>
            <a:r>
              <a:rPr lang="en-US" sz="2499" b="0" i="0" u="none" strike="noStrike" cap="none" dirty="0">
                <a:solidFill>
                  <a:srgbClr val="000000"/>
                </a:solidFill>
                <a:latin typeface="Merriweather"/>
                <a:ea typeface="Merriweather"/>
                <a:cs typeface="Merriweather"/>
                <a:sym typeface="Merriweather"/>
              </a:rPr>
              <a:t>PROJECT DESCRIPTION</a:t>
            </a:r>
            <a:endParaRPr sz="1400" b="0" i="0" u="none" strike="noStrike" cap="none" dirty="0">
              <a:solidFill>
                <a:srgbClr val="000000"/>
              </a:solidFill>
              <a:latin typeface="Merriweather"/>
              <a:ea typeface="Merriweather"/>
              <a:cs typeface="Merriweather"/>
              <a:sym typeface="Merriweather"/>
            </a:endParaRPr>
          </a:p>
        </p:txBody>
      </p:sp>
      <p:cxnSp>
        <p:nvCxnSpPr>
          <p:cNvPr id="595" name="Google Shape;595;p38"/>
          <p:cNvCxnSpPr/>
          <p:nvPr/>
        </p:nvCxnSpPr>
        <p:spPr>
          <a:xfrm>
            <a:off x="1779212" y="1774463"/>
            <a:ext cx="14729575" cy="0"/>
          </a:xfrm>
          <a:prstGeom prst="straightConnector1">
            <a:avLst/>
          </a:prstGeom>
          <a:noFill/>
          <a:ln w="28575" cap="flat" cmpd="sng">
            <a:solidFill>
              <a:srgbClr val="000000"/>
            </a:solidFill>
            <a:prstDash val="solid"/>
            <a:round/>
            <a:headEnd type="none" w="sm" len="sm"/>
            <a:tailEnd type="none" w="sm" len="sm"/>
          </a:ln>
        </p:spPr>
      </p:cxnSp>
      <p:cxnSp>
        <p:nvCxnSpPr>
          <p:cNvPr id="596" name="Google Shape;596;p38"/>
          <p:cNvCxnSpPr/>
          <p:nvPr/>
        </p:nvCxnSpPr>
        <p:spPr>
          <a:xfrm>
            <a:off x="1779212" y="1028700"/>
            <a:ext cx="14729575" cy="0"/>
          </a:xfrm>
          <a:prstGeom prst="straightConnector1">
            <a:avLst/>
          </a:prstGeom>
          <a:noFill/>
          <a:ln w="28575" cap="flat" cmpd="sng">
            <a:solidFill>
              <a:srgbClr val="000000"/>
            </a:solidFill>
            <a:prstDash val="solid"/>
            <a:round/>
            <a:headEnd type="none" w="sm" len="sm"/>
            <a:tailEnd type="none" w="sm" len="sm"/>
          </a:ln>
        </p:spPr>
      </p:cxnSp>
      <p:cxnSp>
        <p:nvCxnSpPr>
          <p:cNvPr id="597" name="Google Shape;597;p38"/>
          <p:cNvCxnSpPr/>
          <p:nvPr/>
        </p:nvCxnSpPr>
        <p:spPr>
          <a:xfrm rot="-5400000">
            <a:off x="12030075" y="5129213"/>
            <a:ext cx="10287000" cy="0"/>
          </a:xfrm>
          <a:prstGeom prst="straightConnector1">
            <a:avLst/>
          </a:prstGeom>
          <a:noFill/>
          <a:ln w="28575" cap="flat" cmpd="sng">
            <a:solidFill>
              <a:srgbClr val="CFC9BD"/>
            </a:solidFill>
            <a:prstDash val="solid"/>
            <a:round/>
            <a:headEnd type="none" w="sm" len="sm"/>
            <a:tailEnd type="none" w="sm" len="sm"/>
          </a:ln>
        </p:spPr>
      </p:cxnSp>
      <p:pic>
        <p:nvPicPr>
          <p:cNvPr id="2" name="Picture 1" descr="A yellow background with black text&#10;&#10;Description automatically generated">
            <a:extLst>
              <a:ext uri="{FF2B5EF4-FFF2-40B4-BE49-F238E27FC236}">
                <a16:creationId xmlns:a16="http://schemas.microsoft.com/office/drawing/2014/main" id="{DA7321E4-FCB4-E237-9F47-9D8694CE7191}"/>
              </a:ext>
            </a:extLst>
          </p:cNvPr>
          <p:cNvPicPr>
            <a:picLocks noChangeAspect="1"/>
          </p:cNvPicPr>
          <p:nvPr/>
        </p:nvPicPr>
        <p:blipFill>
          <a:blip r:embed="rId3"/>
          <a:stretch>
            <a:fillRect/>
          </a:stretch>
        </p:blipFill>
        <p:spPr>
          <a:xfrm>
            <a:off x="17716500" y="0"/>
            <a:ext cx="571500" cy="571500"/>
          </a:xfrm>
          <a:prstGeom prst="rect">
            <a:avLst/>
          </a:prstGeom>
        </p:spPr>
      </p:pic>
    </p:spTree>
    <p:extLst>
      <p:ext uri="{BB962C8B-B14F-4D97-AF65-F5344CB8AC3E}">
        <p14:creationId xmlns:p14="http://schemas.microsoft.com/office/powerpoint/2010/main" val="28693132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587"/>
        <p:cNvGrpSpPr/>
        <p:nvPr/>
      </p:nvGrpSpPr>
      <p:grpSpPr>
        <a:xfrm>
          <a:off x="0" y="0"/>
          <a:ext cx="0" cy="0"/>
          <a:chOff x="0" y="0"/>
          <a:chExt cx="0" cy="0"/>
        </a:xfrm>
      </p:grpSpPr>
      <p:sp>
        <p:nvSpPr>
          <p:cNvPr id="592" name="Google Shape;592;p38"/>
          <p:cNvSpPr txBox="1"/>
          <p:nvPr/>
        </p:nvSpPr>
        <p:spPr>
          <a:xfrm>
            <a:off x="2507737" y="2520226"/>
            <a:ext cx="13272524" cy="3748719"/>
          </a:xfrm>
          <a:prstGeom prst="rect">
            <a:avLst/>
          </a:prstGeom>
          <a:noFill/>
          <a:ln>
            <a:noFill/>
          </a:ln>
        </p:spPr>
        <p:txBody>
          <a:bodyPr spcFirstLastPara="1" wrap="square" lIns="0" tIns="0" rIns="0" bIns="0" anchor="t" anchorCtr="0">
            <a:spAutoFit/>
          </a:bodyPr>
          <a:lstStyle/>
          <a:p>
            <a:pPr marL="457200" indent="-457200">
              <a:lnSpc>
                <a:spcPct val="144986"/>
              </a:lnSpc>
              <a:buSzPts val="2503"/>
              <a:buFont typeface="Arial" panose="020B0604020202020204" pitchFamily="34" charset="0"/>
              <a:buChar char="•"/>
            </a:pPr>
            <a:r>
              <a:rPr lang="en-US" sz="2800" b="0" i="0" u="none" strike="noStrike" cap="none" dirty="0">
                <a:solidFill>
                  <a:srgbClr val="000000"/>
                </a:solidFill>
                <a:latin typeface="Merriweather"/>
                <a:ea typeface="Merriweather"/>
                <a:cs typeface="Merriweather"/>
                <a:sym typeface="Merriweather"/>
              </a:rPr>
              <a:t>To execute the project, I first familiarized myself with the dataset and identified relevant columns for analysis. </a:t>
            </a:r>
            <a:br>
              <a:rPr lang="en-US" sz="2800" b="0" i="0" u="none" strike="noStrike" cap="none" dirty="0">
                <a:solidFill>
                  <a:srgbClr val="000000"/>
                </a:solidFill>
                <a:latin typeface="Merriweather"/>
                <a:ea typeface="Merriweather"/>
                <a:cs typeface="Merriweather"/>
                <a:sym typeface="Merriweather"/>
              </a:rPr>
            </a:br>
            <a:endParaRPr lang="en-US" sz="2800" b="0" i="0" u="none" strike="noStrike" cap="none" dirty="0">
              <a:solidFill>
                <a:srgbClr val="000000"/>
              </a:solidFill>
              <a:latin typeface="Merriweather"/>
              <a:ea typeface="Merriweather"/>
              <a:cs typeface="Merriweather"/>
              <a:sym typeface="Merriweather"/>
            </a:endParaRPr>
          </a:p>
          <a:p>
            <a:pPr marL="457200" indent="-457200">
              <a:lnSpc>
                <a:spcPct val="144986"/>
              </a:lnSpc>
              <a:buSzPts val="2503"/>
              <a:buFont typeface="Arial" panose="020B0604020202020204" pitchFamily="34" charset="0"/>
              <a:buChar char="•"/>
            </a:pPr>
            <a:r>
              <a:rPr lang="en-US" sz="2800" b="0" i="0" u="none" strike="noStrike" cap="none" dirty="0">
                <a:solidFill>
                  <a:srgbClr val="000000"/>
                </a:solidFill>
                <a:latin typeface="Merriweather"/>
                <a:ea typeface="Merriweather"/>
                <a:cs typeface="Merriweather"/>
                <a:sym typeface="Merriweather"/>
              </a:rPr>
              <a:t>I then cleaned the data and removed unnecessary columns and rows which had null values, or</a:t>
            </a:r>
            <a:r>
              <a:rPr lang="en-US" sz="2800" dirty="0">
                <a:latin typeface="Merriweather"/>
                <a:ea typeface="Merriweather"/>
                <a:cs typeface="Merriweather"/>
                <a:sym typeface="Merriweather"/>
              </a:rPr>
              <a:t> which were not relevant for our tasks.</a:t>
            </a:r>
            <a:r>
              <a:rPr lang="en-US" sz="2800" b="0" i="0" u="none" strike="noStrike" cap="none" dirty="0">
                <a:solidFill>
                  <a:srgbClr val="000000"/>
                </a:solidFill>
                <a:latin typeface="Merriweather"/>
                <a:ea typeface="Merriweather"/>
                <a:cs typeface="Merriweather"/>
                <a:sym typeface="Merriweather"/>
              </a:rPr>
              <a:t> </a:t>
            </a:r>
            <a:br>
              <a:rPr lang="en-US" sz="2800" b="0" i="0" u="none" strike="noStrike" cap="none" dirty="0">
                <a:solidFill>
                  <a:srgbClr val="000000"/>
                </a:solidFill>
                <a:latin typeface="Merriweather"/>
                <a:ea typeface="Merriweather"/>
                <a:cs typeface="Merriweather"/>
                <a:sym typeface="Merriweather"/>
              </a:rPr>
            </a:br>
            <a:endParaRPr lang="en-US" sz="2800" b="0" i="0" u="none" strike="noStrike" cap="none" dirty="0">
              <a:solidFill>
                <a:srgbClr val="000000"/>
              </a:solidFill>
              <a:latin typeface="Merriweather"/>
              <a:ea typeface="Merriweather"/>
              <a:cs typeface="Merriweather"/>
              <a:sym typeface="Merriweather"/>
            </a:endParaRPr>
          </a:p>
        </p:txBody>
      </p:sp>
      <p:sp>
        <p:nvSpPr>
          <p:cNvPr id="594" name="Google Shape;594;p38"/>
          <p:cNvSpPr txBox="1"/>
          <p:nvPr/>
        </p:nvSpPr>
        <p:spPr>
          <a:xfrm>
            <a:off x="5137396" y="1230131"/>
            <a:ext cx="8013300" cy="461537"/>
          </a:xfrm>
          <a:prstGeom prst="rect">
            <a:avLst/>
          </a:prstGeom>
          <a:noFill/>
          <a:ln>
            <a:noFill/>
          </a:ln>
        </p:spPr>
        <p:txBody>
          <a:bodyPr spcFirstLastPara="1" wrap="square" lIns="0" tIns="0" rIns="0" bIns="0" anchor="t" anchorCtr="0">
            <a:spAutoFit/>
          </a:bodyPr>
          <a:lstStyle/>
          <a:p>
            <a:pPr marL="0" marR="0" lvl="0" indent="0" algn="ctr" rtl="0">
              <a:lnSpc>
                <a:spcPct val="120008"/>
              </a:lnSpc>
              <a:spcBef>
                <a:spcPts val="0"/>
              </a:spcBef>
              <a:spcAft>
                <a:spcPts val="0"/>
              </a:spcAft>
              <a:buClr>
                <a:srgbClr val="000000"/>
              </a:buClr>
              <a:buSzPts val="2499"/>
              <a:buFont typeface="Arial"/>
              <a:buNone/>
            </a:pPr>
            <a:r>
              <a:rPr lang="en-US" sz="2499" b="0" i="0" u="none" strike="noStrike" cap="none" dirty="0">
                <a:solidFill>
                  <a:srgbClr val="000000"/>
                </a:solidFill>
                <a:latin typeface="Merriweather"/>
                <a:ea typeface="Merriweather"/>
                <a:cs typeface="Merriweather"/>
                <a:sym typeface="Merriweather"/>
              </a:rPr>
              <a:t>APPROACH</a:t>
            </a:r>
            <a:endParaRPr sz="1400" b="0" i="0" u="none" strike="noStrike" cap="none" dirty="0">
              <a:solidFill>
                <a:srgbClr val="000000"/>
              </a:solidFill>
              <a:latin typeface="Merriweather"/>
              <a:ea typeface="Merriweather"/>
              <a:cs typeface="Merriweather"/>
              <a:sym typeface="Merriweather"/>
            </a:endParaRPr>
          </a:p>
        </p:txBody>
      </p:sp>
      <p:cxnSp>
        <p:nvCxnSpPr>
          <p:cNvPr id="595" name="Google Shape;595;p38"/>
          <p:cNvCxnSpPr/>
          <p:nvPr/>
        </p:nvCxnSpPr>
        <p:spPr>
          <a:xfrm>
            <a:off x="1779212" y="1774463"/>
            <a:ext cx="14729575" cy="0"/>
          </a:xfrm>
          <a:prstGeom prst="straightConnector1">
            <a:avLst/>
          </a:prstGeom>
          <a:noFill/>
          <a:ln w="28575" cap="flat" cmpd="sng">
            <a:solidFill>
              <a:srgbClr val="000000"/>
            </a:solidFill>
            <a:prstDash val="solid"/>
            <a:round/>
            <a:headEnd type="none" w="sm" len="sm"/>
            <a:tailEnd type="none" w="sm" len="sm"/>
          </a:ln>
        </p:spPr>
      </p:cxnSp>
      <p:cxnSp>
        <p:nvCxnSpPr>
          <p:cNvPr id="596" name="Google Shape;596;p38"/>
          <p:cNvCxnSpPr/>
          <p:nvPr/>
        </p:nvCxnSpPr>
        <p:spPr>
          <a:xfrm>
            <a:off x="1779212" y="1028700"/>
            <a:ext cx="14729575" cy="0"/>
          </a:xfrm>
          <a:prstGeom prst="straightConnector1">
            <a:avLst/>
          </a:prstGeom>
          <a:noFill/>
          <a:ln w="28575" cap="flat" cmpd="sng">
            <a:solidFill>
              <a:srgbClr val="000000"/>
            </a:solidFill>
            <a:prstDash val="solid"/>
            <a:round/>
            <a:headEnd type="none" w="sm" len="sm"/>
            <a:tailEnd type="none" w="sm" len="sm"/>
          </a:ln>
        </p:spPr>
      </p:cxnSp>
      <p:cxnSp>
        <p:nvCxnSpPr>
          <p:cNvPr id="597" name="Google Shape;597;p38"/>
          <p:cNvCxnSpPr/>
          <p:nvPr/>
        </p:nvCxnSpPr>
        <p:spPr>
          <a:xfrm rot="-5400000">
            <a:off x="12030075" y="5129213"/>
            <a:ext cx="10287000" cy="0"/>
          </a:xfrm>
          <a:prstGeom prst="straightConnector1">
            <a:avLst/>
          </a:prstGeom>
          <a:noFill/>
          <a:ln w="28575" cap="flat" cmpd="sng">
            <a:solidFill>
              <a:srgbClr val="CFC9BD"/>
            </a:solidFill>
            <a:prstDash val="solid"/>
            <a:round/>
            <a:headEnd type="none" w="sm" len="sm"/>
            <a:tailEnd type="none" w="sm" len="sm"/>
          </a:ln>
        </p:spPr>
      </p:cxnSp>
      <p:pic>
        <p:nvPicPr>
          <p:cNvPr id="2" name="Picture 1" descr="A yellow background with black text&#10;&#10;Description automatically generated">
            <a:extLst>
              <a:ext uri="{FF2B5EF4-FFF2-40B4-BE49-F238E27FC236}">
                <a16:creationId xmlns:a16="http://schemas.microsoft.com/office/drawing/2014/main" id="{E6225B92-66AE-77A0-FF6D-7BFFD204B363}"/>
              </a:ext>
            </a:extLst>
          </p:cNvPr>
          <p:cNvPicPr>
            <a:picLocks noChangeAspect="1"/>
          </p:cNvPicPr>
          <p:nvPr/>
        </p:nvPicPr>
        <p:blipFill>
          <a:blip r:embed="rId3"/>
          <a:stretch>
            <a:fillRect/>
          </a:stretch>
        </p:blipFill>
        <p:spPr>
          <a:xfrm>
            <a:off x="17716500" y="0"/>
            <a:ext cx="571500" cy="571500"/>
          </a:xfrm>
          <a:prstGeom prst="rect">
            <a:avLst/>
          </a:prstGeom>
        </p:spPr>
      </p:pic>
      <p:grpSp>
        <p:nvGrpSpPr>
          <p:cNvPr id="3" name="Google Shape;349;p23">
            <a:extLst>
              <a:ext uri="{FF2B5EF4-FFF2-40B4-BE49-F238E27FC236}">
                <a16:creationId xmlns:a16="http://schemas.microsoft.com/office/drawing/2014/main" id="{2CA120DF-DB41-DCC1-2E67-43A8775E2DF3}"/>
              </a:ext>
            </a:extLst>
          </p:cNvPr>
          <p:cNvGrpSpPr/>
          <p:nvPr/>
        </p:nvGrpSpPr>
        <p:grpSpPr>
          <a:xfrm>
            <a:off x="3595314" y="6278199"/>
            <a:ext cx="3791642" cy="471353"/>
            <a:chOff x="0" y="0"/>
            <a:chExt cx="5055523" cy="628471"/>
          </a:xfrm>
        </p:grpSpPr>
        <p:cxnSp>
          <p:nvCxnSpPr>
            <p:cNvPr id="4" name="Google Shape;350;p23">
              <a:extLst>
                <a:ext uri="{FF2B5EF4-FFF2-40B4-BE49-F238E27FC236}">
                  <a16:creationId xmlns:a16="http://schemas.microsoft.com/office/drawing/2014/main" id="{E3FEC8BB-25A4-2CBF-B77F-DB4E45A57BFC}"/>
                </a:ext>
              </a:extLst>
            </p:cNvPr>
            <p:cNvCxnSpPr/>
            <p:nvPr/>
          </p:nvCxnSpPr>
          <p:spPr>
            <a:xfrm>
              <a:off x="0" y="628471"/>
              <a:ext cx="5055523" cy="0"/>
            </a:xfrm>
            <a:prstGeom prst="straightConnector1">
              <a:avLst/>
            </a:prstGeom>
            <a:noFill/>
            <a:ln w="38100" cap="flat" cmpd="sng">
              <a:solidFill>
                <a:srgbClr val="000000"/>
              </a:solidFill>
              <a:prstDash val="solid"/>
              <a:round/>
              <a:headEnd type="none" w="sm" len="sm"/>
              <a:tailEnd type="none" w="sm" len="sm"/>
            </a:ln>
          </p:spPr>
        </p:cxnSp>
        <p:sp>
          <p:nvSpPr>
            <p:cNvPr id="5" name="Google Shape;351;p23">
              <a:extLst>
                <a:ext uri="{FF2B5EF4-FFF2-40B4-BE49-F238E27FC236}">
                  <a16:creationId xmlns:a16="http://schemas.microsoft.com/office/drawing/2014/main" id="{28735E99-0528-5DBE-5FD3-48F9A242CADC}"/>
                </a:ext>
              </a:extLst>
            </p:cNvPr>
            <p:cNvSpPr txBox="1"/>
            <p:nvPr/>
          </p:nvSpPr>
          <p:spPr>
            <a:xfrm>
              <a:off x="284477" y="0"/>
              <a:ext cx="4486500" cy="492443"/>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Clr>
                  <a:srgbClr val="000000"/>
                </a:buClr>
                <a:buSzPts val="2500"/>
                <a:buFont typeface="Arial"/>
                <a:buNone/>
              </a:pPr>
              <a:r>
                <a:rPr lang="en-US" sz="2000" b="0" i="0" u="none" strike="noStrike" cap="none" dirty="0">
                  <a:solidFill>
                    <a:srgbClr val="000000"/>
                  </a:solidFill>
                  <a:latin typeface="Merriweather"/>
                  <a:ea typeface="Merriweather"/>
                  <a:cs typeface="Merriweather"/>
                  <a:sym typeface="Merriweather"/>
                </a:rPr>
                <a:t>BEFORE CLEANING</a:t>
              </a:r>
              <a:endParaRPr sz="1100" b="0" i="0" u="none" strike="noStrike" cap="none" dirty="0">
                <a:solidFill>
                  <a:srgbClr val="000000"/>
                </a:solidFill>
                <a:latin typeface="Merriweather"/>
                <a:ea typeface="Merriweather"/>
                <a:cs typeface="Merriweather"/>
                <a:sym typeface="Merriweather"/>
              </a:endParaRPr>
            </a:p>
          </p:txBody>
        </p:sp>
      </p:grpSp>
      <p:grpSp>
        <p:nvGrpSpPr>
          <p:cNvPr id="6" name="Google Shape;355;p23">
            <a:extLst>
              <a:ext uri="{FF2B5EF4-FFF2-40B4-BE49-F238E27FC236}">
                <a16:creationId xmlns:a16="http://schemas.microsoft.com/office/drawing/2014/main" id="{52CE94B3-D3CB-DA45-0149-A57849FA2AF3}"/>
              </a:ext>
            </a:extLst>
          </p:cNvPr>
          <p:cNvGrpSpPr/>
          <p:nvPr/>
        </p:nvGrpSpPr>
        <p:grpSpPr>
          <a:xfrm>
            <a:off x="10754190" y="6256934"/>
            <a:ext cx="3791642" cy="471353"/>
            <a:chOff x="0" y="0"/>
            <a:chExt cx="5055523" cy="628471"/>
          </a:xfrm>
        </p:grpSpPr>
        <p:cxnSp>
          <p:nvCxnSpPr>
            <p:cNvPr id="7" name="Google Shape;356;p23">
              <a:extLst>
                <a:ext uri="{FF2B5EF4-FFF2-40B4-BE49-F238E27FC236}">
                  <a16:creationId xmlns:a16="http://schemas.microsoft.com/office/drawing/2014/main" id="{2A457383-16FD-FD60-B5C4-E8030702FEB0}"/>
                </a:ext>
              </a:extLst>
            </p:cNvPr>
            <p:cNvCxnSpPr/>
            <p:nvPr/>
          </p:nvCxnSpPr>
          <p:spPr>
            <a:xfrm>
              <a:off x="0" y="628471"/>
              <a:ext cx="5055523" cy="0"/>
            </a:xfrm>
            <a:prstGeom prst="straightConnector1">
              <a:avLst/>
            </a:prstGeom>
            <a:noFill/>
            <a:ln w="38100" cap="flat" cmpd="sng">
              <a:solidFill>
                <a:srgbClr val="000000"/>
              </a:solidFill>
              <a:prstDash val="solid"/>
              <a:round/>
              <a:headEnd type="none" w="sm" len="sm"/>
              <a:tailEnd type="none" w="sm" len="sm"/>
            </a:ln>
          </p:spPr>
        </p:cxnSp>
        <p:sp>
          <p:nvSpPr>
            <p:cNvPr id="8" name="Google Shape;357;p23">
              <a:extLst>
                <a:ext uri="{FF2B5EF4-FFF2-40B4-BE49-F238E27FC236}">
                  <a16:creationId xmlns:a16="http://schemas.microsoft.com/office/drawing/2014/main" id="{F0BCCF19-27FF-C7EC-59A6-7E1ACB5C7801}"/>
                </a:ext>
              </a:extLst>
            </p:cNvPr>
            <p:cNvSpPr txBox="1"/>
            <p:nvPr/>
          </p:nvSpPr>
          <p:spPr>
            <a:xfrm>
              <a:off x="284477" y="0"/>
              <a:ext cx="4486500" cy="492443"/>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Clr>
                  <a:srgbClr val="000000"/>
                </a:buClr>
                <a:buSzPts val="2500"/>
                <a:buFont typeface="Arial"/>
                <a:buNone/>
              </a:pPr>
              <a:r>
                <a:rPr lang="en-US" sz="2000" b="0" i="0" u="none" strike="noStrike" cap="none" dirty="0">
                  <a:solidFill>
                    <a:srgbClr val="000000"/>
                  </a:solidFill>
                  <a:latin typeface="Merriweather"/>
                  <a:ea typeface="Merriweather"/>
                  <a:cs typeface="Merriweather"/>
                  <a:sym typeface="Merriweather"/>
                </a:rPr>
                <a:t>AFTER CLEANING</a:t>
              </a:r>
              <a:endParaRPr sz="1100" b="0" i="0" u="none" strike="noStrike" cap="none" dirty="0">
                <a:solidFill>
                  <a:srgbClr val="000000"/>
                </a:solidFill>
                <a:latin typeface="Merriweather"/>
                <a:ea typeface="Merriweather"/>
                <a:cs typeface="Merriweather"/>
                <a:sym typeface="Merriweather"/>
              </a:endParaRPr>
            </a:p>
          </p:txBody>
        </p:sp>
      </p:grpSp>
      <p:sp>
        <p:nvSpPr>
          <p:cNvPr id="9" name="Google Shape;358;p23">
            <a:extLst>
              <a:ext uri="{FF2B5EF4-FFF2-40B4-BE49-F238E27FC236}">
                <a16:creationId xmlns:a16="http://schemas.microsoft.com/office/drawing/2014/main" id="{4508602F-0880-C7AC-3D76-0F073C3E8379}"/>
              </a:ext>
            </a:extLst>
          </p:cNvPr>
          <p:cNvSpPr txBox="1"/>
          <p:nvPr/>
        </p:nvSpPr>
        <p:spPr>
          <a:xfrm>
            <a:off x="3595314" y="7223395"/>
            <a:ext cx="3364800" cy="738664"/>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Clr>
                <a:srgbClr val="000000"/>
              </a:buClr>
              <a:buSzPts val="2000"/>
              <a:buFont typeface="Arial"/>
              <a:buNone/>
            </a:pPr>
            <a:r>
              <a:rPr lang="en-US" sz="2000" b="0" i="0" u="none" strike="noStrike" cap="none" dirty="0">
                <a:solidFill>
                  <a:srgbClr val="000000"/>
                </a:solidFill>
                <a:latin typeface="Alegreya Sans Medium"/>
                <a:ea typeface="Alegreya Sans Medium"/>
                <a:cs typeface="Alegreya Sans Medium"/>
                <a:sym typeface="Alegreya Sans Medium"/>
              </a:rPr>
              <a:t>COLUMNS – 28</a:t>
            </a:r>
          </a:p>
          <a:p>
            <a:pPr marL="0" marR="0" lvl="0" indent="0" algn="ctr" rtl="0">
              <a:lnSpc>
                <a:spcPct val="120000"/>
              </a:lnSpc>
              <a:spcBef>
                <a:spcPts val="0"/>
              </a:spcBef>
              <a:spcAft>
                <a:spcPts val="0"/>
              </a:spcAft>
              <a:buClr>
                <a:srgbClr val="000000"/>
              </a:buClr>
              <a:buSzPts val="2000"/>
              <a:buFont typeface="Arial"/>
              <a:buNone/>
            </a:pPr>
            <a:r>
              <a:rPr lang="en-US" sz="2000" dirty="0">
                <a:latin typeface="Alegreya Sans Medium"/>
                <a:ea typeface="Alegreya Sans Medium"/>
                <a:cs typeface="Alegreya Sans Medium"/>
                <a:sym typeface="Alegreya Sans Medium"/>
              </a:rPr>
              <a:t>ROWS - 5044</a:t>
            </a:r>
            <a:endParaRPr lang="en-US" b="0" i="0" u="none" strike="noStrike" cap="none" dirty="0">
              <a:solidFill>
                <a:srgbClr val="000000"/>
              </a:solidFill>
              <a:latin typeface="Alegreya Sans Medium"/>
              <a:ea typeface="Alegreya Sans Medium"/>
              <a:cs typeface="Alegreya Sans Medium"/>
              <a:sym typeface="Alegreya Sans Medium"/>
            </a:endParaRPr>
          </a:p>
        </p:txBody>
      </p:sp>
      <p:sp>
        <p:nvSpPr>
          <p:cNvPr id="10" name="Google Shape;358;p23">
            <a:extLst>
              <a:ext uri="{FF2B5EF4-FFF2-40B4-BE49-F238E27FC236}">
                <a16:creationId xmlns:a16="http://schemas.microsoft.com/office/drawing/2014/main" id="{C052726E-256B-184C-310A-5D75B6F2C12C}"/>
              </a:ext>
            </a:extLst>
          </p:cNvPr>
          <p:cNvSpPr txBox="1"/>
          <p:nvPr/>
        </p:nvSpPr>
        <p:spPr>
          <a:xfrm>
            <a:off x="10994263" y="7243694"/>
            <a:ext cx="3364800" cy="738664"/>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Clr>
                <a:srgbClr val="000000"/>
              </a:buClr>
              <a:buSzPts val="2000"/>
              <a:buFont typeface="Arial"/>
              <a:buNone/>
            </a:pPr>
            <a:r>
              <a:rPr lang="en-US" sz="2000" b="0" i="0" u="none" strike="noStrike" cap="none" dirty="0">
                <a:solidFill>
                  <a:srgbClr val="000000"/>
                </a:solidFill>
                <a:latin typeface="Alegreya Sans Medium"/>
                <a:ea typeface="Alegreya Sans Medium"/>
                <a:cs typeface="Alegreya Sans Medium"/>
                <a:sym typeface="Alegreya Sans Medium"/>
              </a:rPr>
              <a:t>COLUMNS – 9</a:t>
            </a:r>
          </a:p>
          <a:p>
            <a:pPr marL="0" marR="0" lvl="0" indent="0" algn="ctr" rtl="0">
              <a:lnSpc>
                <a:spcPct val="120000"/>
              </a:lnSpc>
              <a:spcBef>
                <a:spcPts val="0"/>
              </a:spcBef>
              <a:spcAft>
                <a:spcPts val="0"/>
              </a:spcAft>
              <a:buClr>
                <a:srgbClr val="000000"/>
              </a:buClr>
              <a:buSzPts val="2000"/>
              <a:buFont typeface="Arial"/>
              <a:buNone/>
            </a:pPr>
            <a:r>
              <a:rPr lang="en-US" sz="2000" dirty="0">
                <a:latin typeface="Alegreya Sans Medium"/>
                <a:ea typeface="Alegreya Sans Medium"/>
                <a:cs typeface="Alegreya Sans Medium"/>
                <a:sym typeface="Alegreya Sans Medium"/>
              </a:rPr>
              <a:t>ROWS - 3818</a:t>
            </a:r>
            <a:endParaRPr lang="en-US" b="0" i="0" u="none" strike="noStrike" cap="none" dirty="0">
              <a:solidFill>
                <a:srgbClr val="000000"/>
              </a:solidFill>
              <a:latin typeface="Alegreya Sans Medium"/>
              <a:ea typeface="Alegreya Sans Medium"/>
              <a:cs typeface="Alegreya Sans Medium"/>
              <a:sym typeface="Alegreya Sans Medium"/>
            </a:endParaRPr>
          </a:p>
        </p:txBody>
      </p:sp>
      <p:sp>
        <p:nvSpPr>
          <p:cNvPr id="11" name="Google Shape;358;p23">
            <a:extLst>
              <a:ext uri="{FF2B5EF4-FFF2-40B4-BE49-F238E27FC236}">
                <a16:creationId xmlns:a16="http://schemas.microsoft.com/office/drawing/2014/main" id="{34A9D851-CD15-BE79-5F85-71233B79BD88}"/>
              </a:ext>
            </a:extLst>
          </p:cNvPr>
          <p:cNvSpPr txBox="1"/>
          <p:nvPr/>
        </p:nvSpPr>
        <p:spPr>
          <a:xfrm>
            <a:off x="636108" y="9292153"/>
            <a:ext cx="16537467" cy="307777"/>
          </a:xfrm>
          <a:prstGeom prst="rect">
            <a:avLst/>
          </a:prstGeom>
          <a:noFill/>
          <a:ln>
            <a:noFill/>
          </a:ln>
        </p:spPr>
        <p:txBody>
          <a:bodyPr spcFirstLastPara="1" wrap="square" lIns="0" tIns="0" rIns="0" bIns="0" anchor="t" anchorCtr="0">
            <a:spAutoFit/>
          </a:bodyPr>
          <a:lstStyle/>
          <a:p>
            <a:pPr marL="0" indent="0" algn="ctr">
              <a:buNone/>
            </a:pPr>
            <a:r>
              <a:rPr lang="en-CA" sz="2000" dirty="0">
                <a:hlinkClick r:id="rId4"/>
              </a:rPr>
              <a:t>https://docs.google.com/spreadsheets/d/1VHlnwRA8T787v9x_VETPmYuBhoGbM86Jj-bYPnQ_-Dc/edit?usp=sharing</a:t>
            </a:r>
            <a:endParaRPr lang="en-CA" sz="2000" dirty="0"/>
          </a:p>
        </p:txBody>
      </p:sp>
      <p:grpSp>
        <p:nvGrpSpPr>
          <p:cNvPr id="12" name="Google Shape;355;p23">
            <a:extLst>
              <a:ext uri="{FF2B5EF4-FFF2-40B4-BE49-F238E27FC236}">
                <a16:creationId xmlns:a16="http://schemas.microsoft.com/office/drawing/2014/main" id="{B647153B-EAF3-BAA2-92FC-3AEAC1C13D56}"/>
              </a:ext>
            </a:extLst>
          </p:cNvPr>
          <p:cNvGrpSpPr/>
          <p:nvPr/>
        </p:nvGrpSpPr>
        <p:grpSpPr>
          <a:xfrm>
            <a:off x="6366469" y="8515458"/>
            <a:ext cx="5076743" cy="483926"/>
            <a:chOff x="0" y="0"/>
            <a:chExt cx="5055523" cy="369018"/>
          </a:xfrm>
        </p:grpSpPr>
        <p:cxnSp>
          <p:nvCxnSpPr>
            <p:cNvPr id="13" name="Google Shape;356;p23">
              <a:extLst>
                <a:ext uri="{FF2B5EF4-FFF2-40B4-BE49-F238E27FC236}">
                  <a16:creationId xmlns:a16="http://schemas.microsoft.com/office/drawing/2014/main" id="{750F1637-6921-E763-C43F-6B1EF961B4D5}"/>
                </a:ext>
              </a:extLst>
            </p:cNvPr>
            <p:cNvCxnSpPr/>
            <p:nvPr/>
          </p:nvCxnSpPr>
          <p:spPr>
            <a:xfrm>
              <a:off x="0" y="369018"/>
              <a:ext cx="5055523" cy="0"/>
            </a:xfrm>
            <a:prstGeom prst="straightConnector1">
              <a:avLst/>
            </a:prstGeom>
            <a:noFill/>
            <a:ln w="38100" cap="flat" cmpd="sng">
              <a:solidFill>
                <a:srgbClr val="000000"/>
              </a:solidFill>
              <a:prstDash val="solid"/>
              <a:round/>
              <a:headEnd type="none" w="sm" len="sm"/>
              <a:tailEnd type="none" w="sm" len="sm"/>
            </a:ln>
          </p:spPr>
        </p:cxnSp>
        <p:sp>
          <p:nvSpPr>
            <p:cNvPr id="14" name="Google Shape;357;p23">
              <a:extLst>
                <a:ext uri="{FF2B5EF4-FFF2-40B4-BE49-F238E27FC236}">
                  <a16:creationId xmlns:a16="http://schemas.microsoft.com/office/drawing/2014/main" id="{691906AC-34F3-5133-30ED-2C8FD21318E8}"/>
                </a:ext>
              </a:extLst>
            </p:cNvPr>
            <p:cNvSpPr txBox="1"/>
            <p:nvPr/>
          </p:nvSpPr>
          <p:spPr>
            <a:xfrm>
              <a:off x="284477" y="0"/>
              <a:ext cx="4486500" cy="281637"/>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Clr>
                  <a:srgbClr val="000000"/>
                </a:buClr>
                <a:buSzPts val="2500"/>
                <a:buFont typeface="Arial"/>
                <a:buNone/>
              </a:pPr>
              <a:r>
                <a:rPr lang="en-US" sz="2000" b="0" i="0" u="none" strike="noStrike" cap="none" dirty="0">
                  <a:solidFill>
                    <a:srgbClr val="000000"/>
                  </a:solidFill>
                  <a:latin typeface="Merriweather"/>
                  <a:ea typeface="Merriweather"/>
                  <a:cs typeface="Merriweather"/>
                  <a:sym typeface="Merriweather"/>
                </a:rPr>
                <a:t>CLEANED DATASET LINK</a:t>
              </a:r>
              <a:endParaRPr sz="1100" b="0" i="0" u="none" strike="noStrike" cap="none" dirty="0">
                <a:solidFill>
                  <a:srgbClr val="000000"/>
                </a:solidFill>
                <a:latin typeface="Merriweather"/>
                <a:ea typeface="Merriweather"/>
                <a:cs typeface="Merriweather"/>
                <a:sym typeface="Merriweather"/>
              </a:endParaRPr>
            </a:p>
          </p:txBody>
        </p:sp>
      </p:grpSp>
    </p:spTree>
    <p:extLst>
      <p:ext uri="{BB962C8B-B14F-4D97-AF65-F5344CB8AC3E}">
        <p14:creationId xmlns:p14="http://schemas.microsoft.com/office/powerpoint/2010/main" val="42414930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587"/>
        <p:cNvGrpSpPr/>
        <p:nvPr/>
      </p:nvGrpSpPr>
      <p:grpSpPr>
        <a:xfrm>
          <a:off x="0" y="0"/>
          <a:ext cx="0" cy="0"/>
          <a:chOff x="0" y="0"/>
          <a:chExt cx="0" cy="0"/>
        </a:xfrm>
      </p:grpSpPr>
      <p:sp>
        <p:nvSpPr>
          <p:cNvPr id="592" name="Google Shape;592;p38"/>
          <p:cNvSpPr txBox="1"/>
          <p:nvPr/>
        </p:nvSpPr>
        <p:spPr>
          <a:xfrm>
            <a:off x="2507737" y="2053696"/>
            <a:ext cx="13272524" cy="6426375"/>
          </a:xfrm>
          <a:prstGeom prst="rect">
            <a:avLst/>
          </a:prstGeom>
          <a:noFill/>
          <a:ln>
            <a:noFill/>
          </a:ln>
        </p:spPr>
        <p:txBody>
          <a:bodyPr spcFirstLastPara="1" wrap="square" lIns="0" tIns="0" rIns="0" bIns="0" anchor="t" anchorCtr="0">
            <a:spAutoFit/>
          </a:bodyPr>
          <a:lstStyle/>
          <a:p>
            <a:pPr>
              <a:lnSpc>
                <a:spcPct val="144986"/>
              </a:lnSpc>
              <a:buSzPts val="2503"/>
            </a:pPr>
            <a:r>
              <a:rPr lang="en-US" sz="2400" b="0" i="0" u="none" strike="noStrike" cap="none" dirty="0">
                <a:solidFill>
                  <a:srgbClr val="000000"/>
                </a:solidFill>
                <a:latin typeface="Merriweather"/>
                <a:ea typeface="Merriweather"/>
                <a:cs typeface="Merriweather"/>
                <a:sym typeface="Merriweather"/>
              </a:rPr>
              <a:t>I have used these two excel files to do my analysis, reasons for dividing the Excel files into two files was, my system was getting hanging a lot when I was trying to do the analysis in just one files.</a:t>
            </a:r>
            <a:br>
              <a:rPr lang="en-US" sz="2400" b="0" i="0" u="none" strike="noStrike" cap="none" dirty="0">
                <a:solidFill>
                  <a:srgbClr val="000000"/>
                </a:solidFill>
                <a:latin typeface="Merriweather"/>
                <a:ea typeface="Merriweather"/>
                <a:cs typeface="Merriweather"/>
                <a:sym typeface="Merriweather"/>
              </a:rPr>
            </a:br>
            <a:br>
              <a:rPr lang="en-US" sz="2400" b="0" i="0" u="none" strike="noStrike" cap="none" dirty="0">
                <a:solidFill>
                  <a:srgbClr val="000000"/>
                </a:solidFill>
                <a:latin typeface="Merriweather"/>
                <a:ea typeface="Merriweather"/>
                <a:cs typeface="Merriweather"/>
                <a:sym typeface="Merriweather"/>
              </a:rPr>
            </a:br>
            <a:r>
              <a:rPr lang="en-US" sz="2400" b="0" i="0" u="none" strike="noStrike" cap="none" dirty="0">
                <a:solidFill>
                  <a:srgbClr val="000000"/>
                </a:solidFill>
                <a:latin typeface="Merriweather"/>
                <a:ea typeface="Merriweather"/>
                <a:cs typeface="Merriweather"/>
                <a:sym typeface="Merriweather"/>
              </a:rPr>
              <a:t>The links of these files are:</a:t>
            </a:r>
          </a:p>
          <a:p>
            <a:pPr marL="457200" indent="-457200">
              <a:lnSpc>
                <a:spcPct val="144986"/>
              </a:lnSpc>
              <a:buSzPts val="2503"/>
              <a:buFont typeface="Arial" panose="020B0604020202020204" pitchFamily="34" charset="0"/>
              <a:buChar char="•"/>
            </a:pPr>
            <a:r>
              <a:rPr lang="en-US" sz="1800" b="0" i="0" u="none" strike="noStrike" cap="none" dirty="0">
                <a:solidFill>
                  <a:srgbClr val="000000"/>
                </a:solidFill>
                <a:latin typeface="Merriweather"/>
                <a:ea typeface="Merriweather"/>
                <a:cs typeface="Merriweather"/>
                <a:sym typeface="Merriweather"/>
                <a:hlinkClick r:id="rId3"/>
              </a:rPr>
              <a:t>https://docs.google.com/spreadsheets/d/1AIxcFU-PB3QepWV_ZjZWSRxYgenOf6bv/edit?usp=sharing&amp;ouid=109466755193972209405&amp;rtpof=true&amp;sd=true</a:t>
            </a:r>
            <a:endParaRPr lang="en-US" sz="1800" b="0" i="0" u="none" strike="noStrike" cap="none" dirty="0">
              <a:solidFill>
                <a:srgbClr val="000000"/>
              </a:solidFill>
              <a:latin typeface="Merriweather"/>
              <a:ea typeface="Merriweather"/>
              <a:cs typeface="Merriweather"/>
              <a:sym typeface="Merriweather"/>
            </a:endParaRPr>
          </a:p>
          <a:p>
            <a:pPr marL="457200" indent="-457200">
              <a:lnSpc>
                <a:spcPct val="144986"/>
              </a:lnSpc>
              <a:buSzPts val="2503"/>
              <a:buFont typeface="Arial" panose="020B0604020202020204" pitchFamily="34" charset="0"/>
              <a:buChar char="•"/>
            </a:pPr>
            <a:endParaRPr lang="en-US" sz="2400" b="0" i="0" u="none" strike="noStrike" cap="none" dirty="0">
              <a:solidFill>
                <a:srgbClr val="000000"/>
              </a:solidFill>
              <a:latin typeface="Merriweather"/>
              <a:ea typeface="Merriweather"/>
              <a:cs typeface="Merriweather"/>
              <a:sym typeface="Merriweather"/>
            </a:endParaRPr>
          </a:p>
          <a:p>
            <a:pPr marL="457200" indent="-457200">
              <a:lnSpc>
                <a:spcPct val="144986"/>
              </a:lnSpc>
              <a:buSzPts val="2503"/>
              <a:buFont typeface="Arial" panose="020B0604020202020204" pitchFamily="34" charset="0"/>
              <a:buChar char="•"/>
            </a:pPr>
            <a:r>
              <a:rPr lang="en-US" sz="1800" b="0" i="0" u="none" strike="noStrike" cap="none" dirty="0">
                <a:solidFill>
                  <a:srgbClr val="000000"/>
                </a:solidFill>
                <a:latin typeface="Merriweather"/>
                <a:ea typeface="Merriweather"/>
                <a:cs typeface="Merriweather"/>
                <a:sym typeface="Merriweather"/>
                <a:hlinkClick r:id="rId4"/>
              </a:rPr>
              <a:t>https://</a:t>
            </a:r>
            <a:r>
              <a:rPr lang="en-US" sz="1800" b="0" i="0" u="none" strike="noStrike" cap="none" dirty="0" err="1">
                <a:solidFill>
                  <a:srgbClr val="000000"/>
                </a:solidFill>
                <a:latin typeface="Merriweather"/>
                <a:ea typeface="Merriweather"/>
                <a:cs typeface="Merriweather"/>
                <a:sym typeface="Merriweather"/>
                <a:hlinkClick r:id="rId4"/>
              </a:rPr>
              <a:t>docs.google.com</a:t>
            </a:r>
            <a:r>
              <a:rPr lang="en-US" sz="1800" b="0" i="0" u="none" strike="noStrike" cap="none" dirty="0">
                <a:solidFill>
                  <a:srgbClr val="000000"/>
                </a:solidFill>
                <a:latin typeface="Merriweather"/>
                <a:ea typeface="Merriweather"/>
                <a:cs typeface="Merriweather"/>
                <a:sym typeface="Merriweather"/>
                <a:hlinkClick r:id="rId4"/>
              </a:rPr>
              <a:t>/spreadsheets/d/15pi7R1bcRgHN00UxFtUBvBsc4SVm454v/</a:t>
            </a:r>
            <a:r>
              <a:rPr lang="en-US" sz="1800" b="0" i="0" u="none" strike="noStrike" cap="none" dirty="0" err="1">
                <a:solidFill>
                  <a:srgbClr val="000000"/>
                </a:solidFill>
                <a:latin typeface="Merriweather"/>
                <a:ea typeface="Merriweather"/>
                <a:cs typeface="Merriweather"/>
                <a:sym typeface="Merriweather"/>
                <a:hlinkClick r:id="rId4"/>
              </a:rPr>
              <a:t>edit?usp</a:t>
            </a:r>
            <a:r>
              <a:rPr lang="en-US" sz="1800" b="0" i="0" u="none" strike="noStrike" cap="none" dirty="0">
                <a:solidFill>
                  <a:srgbClr val="000000"/>
                </a:solidFill>
                <a:latin typeface="Merriweather"/>
                <a:ea typeface="Merriweather"/>
                <a:cs typeface="Merriweather"/>
                <a:sym typeface="Merriweather"/>
                <a:hlinkClick r:id="rId4"/>
              </a:rPr>
              <a:t>=</a:t>
            </a:r>
            <a:r>
              <a:rPr lang="en-US" sz="1800" b="0" i="0" u="none" strike="noStrike" cap="none" dirty="0" err="1">
                <a:solidFill>
                  <a:srgbClr val="000000"/>
                </a:solidFill>
                <a:latin typeface="Merriweather"/>
                <a:ea typeface="Merriweather"/>
                <a:cs typeface="Merriweather"/>
                <a:sym typeface="Merriweather"/>
                <a:hlinkClick r:id="rId4"/>
              </a:rPr>
              <a:t>sharing&amp;ouid</a:t>
            </a:r>
            <a:r>
              <a:rPr lang="en-US" sz="1800" b="0" i="0" u="none" strike="noStrike" cap="none" dirty="0">
                <a:solidFill>
                  <a:srgbClr val="000000"/>
                </a:solidFill>
                <a:latin typeface="Merriweather"/>
                <a:ea typeface="Merriweather"/>
                <a:cs typeface="Merriweather"/>
                <a:sym typeface="Merriweather"/>
                <a:hlinkClick r:id="rId4"/>
              </a:rPr>
              <a:t>=109466755193972209405&amp;rtpof=</a:t>
            </a:r>
            <a:r>
              <a:rPr lang="en-US" sz="1800" b="0" i="0" u="none" strike="noStrike" cap="none" dirty="0" err="1">
                <a:solidFill>
                  <a:srgbClr val="000000"/>
                </a:solidFill>
                <a:latin typeface="Merriweather"/>
                <a:ea typeface="Merriweather"/>
                <a:cs typeface="Merriweather"/>
                <a:sym typeface="Merriweather"/>
                <a:hlinkClick r:id="rId4"/>
              </a:rPr>
              <a:t>true&amp;sd</a:t>
            </a:r>
            <a:r>
              <a:rPr lang="en-US" sz="1800" b="0" i="0" u="none" strike="noStrike" cap="none" dirty="0">
                <a:solidFill>
                  <a:srgbClr val="000000"/>
                </a:solidFill>
                <a:latin typeface="Merriweather"/>
                <a:ea typeface="Merriweather"/>
                <a:cs typeface="Merriweather"/>
                <a:sym typeface="Merriweather"/>
                <a:hlinkClick r:id="rId4"/>
              </a:rPr>
              <a:t>=true</a:t>
            </a:r>
            <a:endParaRPr lang="en-US" sz="1800" b="0" i="0" u="none" strike="noStrike" cap="none" dirty="0">
              <a:solidFill>
                <a:srgbClr val="000000"/>
              </a:solidFill>
              <a:latin typeface="Merriweather"/>
              <a:ea typeface="Merriweather"/>
              <a:cs typeface="Merriweather"/>
              <a:sym typeface="Merriweather"/>
            </a:endParaRPr>
          </a:p>
          <a:p>
            <a:pPr>
              <a:lnSpc>
                <a:spcPct val="144986"/>
              </a:lnSpc>
              <a:buSzPts val="2503"/>
            </a:pPr>
            <a:br>
              <a:rPr lang="en-US" sz="2400" b="0" i="0" u="none" strike="noStrike" cap="none" dirty="0">
                <a:solidFill>
                  <a:srgbClr val="000000"/>
                </a:solidFill>
                <a:latin typeface="Merriweather"/>
                <a:ea typeface="Merriweather"/>
                <a:cs typeface="Merriweather"/>
                <a:sym typeface="Merriweather"/>
              </a:rPr>
            </a:br>
            <a:br>
              <a:rPr lang="en-US" sz="2400" b="0" i="0" u="none" strike="noStrike" cap="none" dirty="0">
                <a:solidFill>
                  <a:srgbClr val="000000"/>
                </a:solidFill>
                <a:latin typeface="Merriweather"/>
                <a:ea typeface="Merriweather"/>
                <a:cs typeface="Merriweather"/>
                <a:sym typeface="Merriweather"/>
              </a:rPr>
            </a:br>
            <a:endParaRPr lang="en-US" sz="2400" b="0" i="0" u="none" strike="noStrike" cap="none" dirty="0">
              <a:solidFill>
                <a:srgbClr val="000000"/>
              </a:solidFill>
              <a:latin typeface="Merriweather"/>
              <a:ea typeface="Merriweather"/>
              <a:cs typeface="Merriweather"/>
              <a:sym typeface="Merriweather"/>
            </a:endParaRPr>
          </a:p>
        </p:txBody>
      </p:sp>
      <p:sp>
        <p:nvSpPr>
          <p:cNvPr id="594" name="Google Shape;594;p38"/>
          <p:cNvSpPr txBox="1"/>
          <p:nvPr/>
        </p:nvSpPr>
        <p:spPr>
          <a:xfrm>
            <a:off x="5137396" y="1230131"/>
            <a:ext cx="8013300" cy="461537"/>
          </a:xfrm>
          <a:prstGeom prst="rect">
            <a:avLst/>
          </a:prstGeom>
          <a:noFill/>
          <a:ln>
            <a:noFill/>
          </a:ln>
        </p:spPr>
        <p:txBody>
          <a:bodyPr spcFirstLastPara="1" wrap="square" lIns="0" tIns="0" rIns="0" bIns="0" anchor="t" anchorCtr="0">
            <a:spAutoFit/>
          </a:bodyPr>
          <a:lstStyle/>
          <a:p>
            <a:pPr marL="0" marR="0" lvl="0" indent="0" algn="ctr" rtl="0">
              <a:lnSpc>
                <a:spcPct val="120008"/>
              </a:lnSpc>
              <a:spcBef>
                <a:spcPts val="0"/>
              </a:spcBef>
              <a:spcAft>
                <a:spcPts val="0"/>
              </a:spcAft>
              <a:buClr>
                <a:srgbClr val="000000"/>
              </a:buClr>
              <a:buSzPts val="2499"/>
              <a:buFont typeface="Arial"/>
              <a:buNone/>
            </a:pPr>
            <a:r>
              <a:rPr lang="en-US" sz="2499" b="0" i="0" u="none" strike="noStrike" cap="none" dirty="0">
                <a:solidFill>
                  <a:srgbClr val="000000"/>
                </a:solidFill>
                <a:latin typeface="Merriweather"/>
                <a:ea typeface="Merriweather"/>
                <a:cs typeface="Merriweather"/>
                <a:sym typeface="Merriweather"/>
              </a:rPr>
              <a:t>WORKING EXCEL FILES</a:t>
            </a:r>
            <a:endParaRPr sz="1400" b="0" i="0" u="none" strike="noStrike" cap="none" dirty="0">
              <a:solidFill>
                <a:srgbClr val="000000"/>
              </a:solidFill>
              <a:latin typeface="Merriweather"/>
              <a:ea typeface="Merriweather"/>
              <a:cs typeface="Merriweather"/>
              <a:sym typeface="Merriweather"/>
            </a:endParaRPr>
          </a:p>
        </p:txBody>
      </p:sp>
      <p:cxnSp>
        <p:nvCxnSpPr>
          <p:cNvPr id="595" name="Google Shape;595;p38"/>
          <p:cNvCxnSpPr/>
          <p:nvPr/>
        </p:nvCxnSpPr>
        <p:spPr>
          <a:xfrm>
            <a:off x="1779212" y="1774463"/>
            <a:ext cx="14729575" cy="0"/>
          </a:xfrm>
          <a:prstGeom prst="straightConnector1">
            <a:avLst/>
          </a:prstGeom>
          <a:noFill/>
          <a:ln w="28575" cap="flat" cmpd="sng">
            <a:solidFill>
              <a:srgbClr val="000000"/>
            </a:solidFill>
            <a:prstDash val="solid"/>
            <a:round/>
            <a:headEnd type="none" w="sm" len="sm"/>
            <a:tailEnd type="none" w="sm" len="sm"/>
          </a:ln>
        </p:spPr>
      </p:cxnSp>
      <p:cxnSp>
        <p:nvCxnSpPr>
          <p:cNvPr id="596" name="Google Shape;596;p38"/>
          <p:cNvCxnSpPr/>
          <p:nvPr/>
        </p:nvCxnSpPr>
        <p:spPr>
          <a:xfrm>
            <a:off x="1779212" y="1028700"/>
            <a:ext cx="14729575" cy="0"/>
          </a:xfrm>
          <a:prstGeom prst="straightConnector1">
            <a:avLst/>
          </a:prstGeom>
          <a:noFill/>
          <a:ln w="28575" cap="flat" cmpd="sng">
            <a:solidFill>
              <a:srgbClr val="000000"/>
            </a:solidFill>
            <a:prstDash val="solid"/>
            <a:round/>
            <a:headEnd type="none" w="sm" len="sm"/>
            <a:tailEnd type="none" w="sm" len="sm"/>
          </a:ln>
        </p:spPr>
      </p:cxnSp>
      <p:cxnSp>
        <p:nvCxnSpPr>
          <p:cNvPr id="597" name="Google Shape;597;p38"/>
          <p:cNvCxnSpPr/>
          <p:nvPr/>
        </p:nvCxnSpPr>
        <p:spPr>
          <a:xfrm rot="-5400000">
            <a:off x="12030075" y="5129213"/>
            <a:ext cx="10287000" cy="0"/>
          </a:xfrm>
          <a:prstGeom prst="straightConnector1">
            <a:avLst/>
          </a:prstGeom>
          <a:noFill/>
          <a:ln w="28575" cap="flat" cmpd="sng">
            <a:solidFill>
              <a:srgbClr val="CFC9BD"/>
            </a:solidFill>
            <a:prstDash val="solid"/>
            <a:round/>
            <a:headEnd type="none" w="sm" len="sm"/>
            <a:tailEnd type="none" w="sm" len="sm"/>
          </a:ln>
        </p:spPr>
      </p:cxnSp>
      <p:pic>
        <p:nvPicPr>
          <p:cNvPr id="2" name="Picture 1" descr="A yellow background with black text&#10;&#10;Description automatically generated">
            <a:extLst>
              <a:ext uri="{FF2B5EF4-FFF2-40B4-BE49-F238E27FC236}">
                <a16:creationId xmlns:a16="http://schemas.microsoft.com/office/drawing/2014/main" id="{E6225B92-66AE-77A0-FF6D-7BFFD204B363}"/>
              </a:ext>
            </a:extLst>
          </p:cNvPr>
          <p:cNvPicPr>
            <a:picLocks noChangeAspect="1"/>
          </p:cNvPicPr>
          <p:nvPr/>
        </p:nvPicPr>
        <p:blipFill>
          <a:blip r:embed="rId5"/>
          <a:stretch>
            <a:fillRect/>
          </a:stretch>
        </p:blipFill>
        <p:spPr>
          <a:xfrm>
            <a:off x="17716500" y="0"/>
            <a:ext cx="571500" cy="571500"/>
          </a:xfrm>
          <a:prstGeom prst="rect">
            <a:avLst/>
          </a:prstGeom>
        </p:spPr>
      </p:pic>
    </p:spTree>
    <p:extLst>
      <p:ext uri="{BB962C8B-B14F-4D97-AF65-F5344CB8AC3E}">
        <p14:creationId xmlns:p14="http://schemas.microsoft.com/office/powerpoint/2010/main" val="26785280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502"/>
        <p:cNvGrpSpPr/>
        <p:nvPr/>
      </p:nvGrpSpPr>
      <p:grpSpPr>
        <a:xfrm>
          <a:off x="0" y="0"/>
          <a:ext cx="0" cy="0"/>
          <a:chOff x="0" y="0"/>
          <a:chExt cx="0" cy="0"/>
        </a:xfrm>
      </p:grpSpPr>
      <p:cxnSp>
        <p:nvCxnSpPr>
          <p:cNvPr id="505" name="Google Shape;505;p32"/>
          <p:cNvCxnSpPr/>
          <p:nvPr/>
        </p:nvCxnSpPr>
        <p:spPr>
          <a:xfrm rot="-5400000">
            <a:off x="12030075" y="5129213"/>
            <a:ext cx="10287000" cy="0"/>
          </a:xfrm>
          <a:prstGeom prst="straightConnector1">
            <a:avLst/>
          </a:prstGeom>
          <a:noFill/>
          <a:ln w="28575" cap="flat" cmpd="sng">
            <a:solidFill>
              <a:srgbClr val="CFC9BD"/>
            </a:solidFill>
            <a:prstDash val="solid"/>
            <a:round/>
            <a:headEnd type="none" w="sm" len="sm"/>
            <a:tailEnd type="none" w="sm" len="sm"/>
          </a:ln>
        </p:spPr>
      </p:cxnSp>
      <p:sp>
        <p:nvSpPr>
          <p:cNvPr id="2" name="Google Shape;351;p23">
            <a:extLst>
              <a:ext uri="{FF2B5EF4-FFF2-40B4-BE49-F238E27FC236}">
                <a16:creationId xmlns:a16="http://schemas.microsoft.com/office/drawing/2014/main" id="{1571CFA6-C231-ECE6-C065-F73AA3825FFB}"/>
              </a:ext>
            </a:extLst>
          </p:cNvPr>
          <p:cNvSpPr txBox="1"/>
          <p:nvPr/>
        </p:nvSpPr>
        <p:spPr>
          <a:xfrm>
            <a:off x="1035355" y="1951402"/>
            <a:ext cx="6081057" cy="1477328"/>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Clr>
                <a:srgbClr val="000000"/>
              </a:buClr>
              <a:buSzPts val="2500"/>
              <a:buFont typeface="Arial"/>
              <a:buNone/>
            </a:pPr>
            <a:r>
              <a:rPr lang="en-US" sz="4000" b="0" i="0" u="none" strike="noStrike" cap="none" dirty="0">
                <a:solidFill>
                  <a:srgbClr val="000000"/>
                </a:solidFill>
                <a:latin typeface="Merriweather"/>
                <a:ea typeface="Merriweather"/>
                <a:cs typeface="Merriweather"/>
                <a:sym typeface="Merriweather"/>
              </a:rPr>
              <a:t>Microsoft Excel for Mac Version 16.74</a:t>
            </a:r>
          </a:p>
        </p:txBody>
      </p:sp>
      <p:pic>
        <p:nvPicPr>
          <p:cNvPr id="3" name="Picture 2" descr="A screenshot of a computer&#10;&#10;Description automatically generated">
            <a:extLst>
              <a:ext uri="{FF2B5EF4-FFF2-40B4-BE49-F238E27FC236}">
                <a16:creationId xmlns:a16="http://schemas.microsoft.com/office/drawing/2014/main" id="{6A324EB7-8B2B-B646-D069-C87D57FF7DA9}"/>
              </a:ext>
            </a:extLst>
          </p:cNvPr>
          <p:cNvPicPr>
            <a:picLocks noChangeAspect="1"/>
          </p:cNvPicPr>
          <p:nvPr/>
        </p:nvPicPr>
        <p:blipFill>
          <a:blip r:embed="rId3"/>
          <a:stretch>
            <a:fillRect/>
          </a:stretch>
        </p:blipFill>
        <p:spPr>
          <a:xfrm>
            <a:off x="7806504" y="2033438"/>
            <a:ext cx="9010991" cy="6122643"/>
          </a:xfrm>
          <a:prstGeom prst="rect">
            <a:avLst/>
          </a:prstGeom>
        </p:spPr>
      </p:pic>
      <p:pic>
        <p:nvPicPr>
          <p:cNvPr id="4" name="Picture 3" descr="A yellow background with black text&#10;&#10;Description automatically generated">
            <a:extLst>
              <a:ext uri="{FF2B5EF4-FFF2-40B4-BE49-F238E27FC236}">
                <a16:creationId xmlns:a16="http://schemas.microsoft.com/office/drawing/2014/main" id="{80956988-773F-F397-2CF4-601147C1A4B8}"/>
              </a:ext>
            </a:extLst>
          </p:cNvPr>
          <p:cNvPicPr>
            <a:picLocks noChangeAspect="1"/>
          </p:cNvPicPr>
          <p:nvPr/>
        </p:nvPicPr>
        <p:blipFill>
          <a:blip r:embed="rId4"/>
          <a:stretch>
            <a:fillRect/>
          </a:stretch>
        </p:blipFill>
        <p:spPr>
          <a:xfrm>
            <a:off x="17716500" y="0"/>
            <a:ext cx="571500" cy="571500"/>
          </a:xfrm>
          <a:prstGeom prst="rect">
            <a:avLst/>
          </a:prstGeom>
        </p:spPr>
      </p:pic>
      <p:sp>
        <p:nvSpPr>
          <p:cNvPr id="8" name="Google Shape;594;p38">
            <a:extLst>
              <a:ext uri="{FF2B5EF4-FFF2-40B4-BE49-F238E27FC236}">
                <a16:creationId xmlns:a16="http://schemas.microsoft.com/office/drawing/2014/main" id="{739CBB22-847B-B679-1C17-6D25E4F71748}"/>
              </a:ext>
            </a:extLst>
          </p:cNvPr>
          <p:cNvSpPr txBox="1"/>
          <p:nvPr/>
        </p:nvSpPr>
        <p:spPr>
          <a:xfrm>
            <a:off x="5137396" y="1230131"/>
            <a:ext cx="8013300" cy="503984"/>
          </a:xfrm>
          <a:prstGeom prst="rect">
            <a:avLst/>
          </a:prstGeom>
          <a:noFill/>
          <a:ln>
            <a:noFill/>
          </a:ln>
        </p:spPr>
        <p:txBody>
          <a:bodyPr spcFirstLastPara="1" wrap="square" lIns="0" tIns="0" rIns="0" bIns="0" anchor="t" anchorCtr="0">
            <a:spAutoFit/>
          </a:bodyPr>
          <a:lstStyle/>
          <a:p>
            <a:pPr marL="0" marR="0" lvl="0" indent="0" algn="ctr" rtl="0">
              <a:lnSpc>
                <a:spcPct val="131000"/>
              </a:lnSpc>
              <a:spcBef>
                <a:spcPts val="0"/>
              </a:spcBef>
              <a:spcAft>
                <a:spcPts val="0"/>
              </a:spcAft>
              <a:buClr>
                <a:srgbClr val="000000"/>
              </a:buClr>
              <a:buSzPts val="6500"/>
              <a:buFont typeface="Arial"/>
              <a:buNone/>
            </a:pPr>
            <a:r>
              <a:rPr lang="en-US" sz="2500" b="0" i="0" u="none" strike="noStrike" cap="none" dirty="0">
                <a:solidFill>
                  <a:srgbClr val="000000"/>
                </a:solidFill>
                <a:latin typeface="Merriweather"/>
                <a:ea typeface="Merriweather"/>
                <a:cs typeface="Merriweather"/>
                <a:sym typeface="Merriweather"/>
              </a:rPr>
              <a:t>TECH-STACK USED</a:t>
            </a:r>
          </a:p>
        </p:txBody>
      </p:sp>
      <p:cxnSp>
        <p:nvCxnSpPr>
          <p:cNvPr id="9" name="Google Shape;595;p38">
            <a:extLst>
              <a:ext uri="{FF2B5EF4-FFF2-40B4-BE49-F238E27FC236}">
                <a16:creationId xmlns:a16="http://schemas.microsoft.com/office/drawing/2014/main" id="{BAE5C294-8B07-994B-2D29-D8FB39B05701}"/>
              </a:ext>
            </a:extLst>
          </p:cNvPr>
          <p:cNvCxnSpPr/>
          <p:nvPr/>
        </p:nvCxnSpPr>
        <p:spPr>
          <a:xfrm>
            <a:off x="1779212" y="1774463"/>
            <a:ext cx="14729575" cy="0"/>
          </a:xfrm>
          <a:prstGeom prst="straightConnector1">
            <a:avLst/>
          </a:prstGeom>
          <a:noFill/>
          <a:ln w="28575" cap="flat" cmpd="sng">
            <a:solidFill>
              <a:srgbClr val="000000"/>
            </a:solidFill>
            <a:prstDash val="solid"/>
            <a:round/>
            <a:headEnd type="none" w="sm" len="sm"/>
            <a:tailEnd type="none" w="sm" len="sm"/>
          </a:ln>
        </p:spPr>
      </p:cxnSp>
      <p:cxnSp>
        <p:nvCxnSpPr>
          <p:cNvPr id="10" name="Google Shape;596;p38">
            <a:extLst>
              <a:ext uri="{FF2B5EF4-FFF2-40B4-BE49-F238E27FC236}">
                <a16:creationId xmlns:a16="http://schemas.microsoft.com/office/drawing/2014/main" id="{392DCEB0-AC6F-8177-7462-4A3198DCDA05}"/>
              </a:ext>
            </a:extLst>
          </p:cNvPr>
          <p:cNvCxnSpPr/>
          <p:nvPr/>
        </p:nvCxnSpPr>
        <p:spPr>
          <a:xfrm>
            <a:off x="1779212" y="1028700"/>
            <a:ext cx="14729575" cy="0"/>
          </a:xfrm>
          <a:prstGeom prst="straightConnector1">
            <a:avLst/>
          </a:prstGeom>
          <a:noFill/>
          <a:ln w="28575" cap="flat" cmpd="sng">
            <a:solidFill>
              <a:srgbClr val="000000"/>
            </a:solidFill>
            <a:prstDash val="solid"/>
            <a:round/>
            <a:headEnd type="none" w="sm" len="sm"/>
            <a:tailEnd type="none" w="sm" len="sm"/>
          </a:ln>
        </p:spPr>
      </p:cxnSp>
      <p:sp>
        <p:nvSpPr>
          <p:cNvPr id="12" name="TextBox 11">
            <a:extLst>
              <a:ext uri="{FF2B5EF4-FFF2-40B4-BE49-F238E27FC236}">
                <a16:creationId xmlns:a16="http://schemas.microsoft.com/office/drawing/2014/main" id="{A213D395-46D1-5687-06BA-35AC236CA15B}"/>
              </a:ext>
            </a:extLst>
          </p:cNvPr>
          <p:cNvSpPr txBox="1"/>
          <p:nvPr/>
        </p:nvSpPr>
        <p:spPr>
          <a:xfrm>
            <a:off x="1243686" y="4207567"/>
            <a:ext cx="5872726" cy="2555700"/>
          </a:xfrm>
          <a:prstGeom prst="rect">
            <a:avLst/>
          </a:prstGeom>
          <a:noFill/>
        </p:spPr>
        <p:txBody>
          <a:bodyPr wrap="square">
            <a:spAutoFit/>
          </a:bodyPr>
          <a:lstStyle/>
          <a:p>
            <a:pPr algn="ctr">
              <a:lnSpc>
                <a:spcPct val="144986"/>
              </a:lnSpc>
              <a:buSzPts val="2503"/>
            </a:pPr>
            <a:r>
              <a:rPr lang="en-US" sz="1600" b="0" i="0" u="none" strike="noStrike" cap="none" dirty="0">
                <a:solidFill>
                  <a:srgbClr val="000000"/>
                </a:solidFill>
                <a:latin typeface="Merriweather"/>
                <a:ea typeface="Merriweather"/>
                <a:cs typeface="Merriweather"/>
                <a:sym typeface="Merriweather"/>
              </a:rPr>
              <a:t>My primary tool for Data Analysis was Microsoft Excel and various functions and features of Excel were used which are mentioned in the respective sheets  to calculate descriptive statistics, find correlations, and identify top directors and movies with the highest profit margins</a:t>
            </a:r>
            <a:br>
              <a:rPr lang="en-US" sz="1600" b="0" i="0" u="none" strike="noStrike" cap="none" dirty="0">
                <a:solidFill>
                  <a:srgbClr val="000000"/>
                </a:solidFill>
                <a:latin typeface="Merriweather"/>
                <a:ea typeface="Merriweather"/>
                <a:cs typeface="Merriweather"/>
                <a:sym typeface="Merriweather"/>
              </a:rPr>
            </a:br>
            <a:endParaRPr lang="en-US" sz="1600" b="0" i="0" u="none" strike="noStrike" cap="none" dirty="0">
              <a:solidFill>
                <a:srgbClr val="000000"/>
              </a:solidFill>
              <a:latin typeface="Merriweather"/>
              <a:ea typeface="Merriweather"/>
              <a:cs typeface="Merriweather"/>
              <a:sym typeface="Merriweathe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76"/>
        <p:cNvGrpSpPr/>
        <p:nvPr/>
      </p:nvGrpSpPr>
      <p:grpSpPr>
        <a:xfrm>
          <a:off x="0" y="0"/>
          <a:ext cx="0" cy="0"/>
          <a:chOff x="0" y="0"/>
          <a:chExt cx="0" cy="0"/>
        </a:xfrm>
      </p:grpSpPr>
      <p:pic>
        <p:nvPicPr>
          <p:cNvPr id="377" name="Google Shape;377;p25"/>
          <p:cNvPicPr preferRelativeResize="0"/>
          <p:nvPr/>
        </p:nvPicPr>
        <p:blipFill>
          <a:blip r:embed="rId3"/>
          <a:srcRect l="7524" r="7524"/>
          <a:stretch/>
        </p:blipFill>
        <p:spPr>
          <a:xfrm>
            <a:off x="9134475" y="420319"/>
            <a:ext cx="8024812" cy="9446362"/>
          </a:xfrm>
          <a:prstGeom prst="rect">
            <a:avLst/>
          </a:prstGeom>
          <a:noFill/>
          <a:ln>
            <a:noFill/>
          </a:ln>
        </p:spPr>
      </p:pic>
      <p:grpSp>
        <p:nvGrpSpPr>
          <p:cNvPr id="378" name="Google Shape;378;p25"/>
          <p:cNvGrpSpPr/>
          <p:nvPr/>
        </p:nvGrpSpPr>
        <p:grpSpPr>
          <a:xfrm>
            <a:off x="934245" y="1853541"/>
            <a:ext cx="7973775" cy="7225018"/>
            <a:chOff x="0" y="-66675"/>
            <a:chExt cx="10631700" cy="9633358"/>
          </a:xfrm>
        </p:grpSpPr>
        <p:sp>
          <p:nvSpPr>
            <p:cNvPr id="379" name="Google Shape;379;p25"/>
            <p:cNvSpPr txBox="1"/>
            <p:nvPr/>
          </p:nvSpPr>
          <p:spPr>
            <a:xfrm>
              <a:off x="0" y="-66675"/>
              <a:ext cx="10631700" cy="5241435"/>
            </a:xfrm>
            <a:prstGeom prst="rect">
              <a:avLst/>
            </a:prstGeom>
            <a:noFill/>
            <a:ln>
              <a:noFill/>
            </a:ln>
          </p:spPr>
          <p:txBody>
            <a:bodyPr spcFirstLastPara="1" wrap="square" lIns="0" tIns="0" rIns="0" bIns="0" anchor="t" anchorCtr="0">
              <a:spAutoFit/>
            </a:bodyPr>
            <a:lstStyle/>
            <a:p>
              <a:pPr marL="0" marR="0" lvl="0" indent="0" algn="l" rtl="0">
                <a:lnSpc>
                  <a:spcPct val="131000"/>
                </a:lnSpc>
                <a:spcBef>
                  <a:spcPts val="0"/>
                </a:spcBef>
                <a:spcAft>
                  <a:spcPts val="0"/>
                </a:spcAft>
                <a:buClr>
                  <a:srgbClr val="000000"/>
                </a:buClr>
                <a:buSzPts val="6500"/>
                <a:buFont typeface="Arial"/>
                <a:buNone/>
              </a:pPr>
              <a:r>
                <a:rPr lang="en-US" sz="6500" b="0" i="0" u="none" strike="noStrike" cap="none" dirty="0">
                  <a:solidFill>
                    <a:srgbClr val="000000"/>
                  </a:solidFill>
                  <a:latin typeface="Merriweather"/>
                  <a:ea typeface="Merriweather"/>
                  <a:cs typeface="Merriweather"/>
                  <a:sym typeface="Merriweather"/>
                </a:rPr>
                <a:t>A. </a:t>
              </a:r>
              <a:br>
                <a:rPr lang="en-US" sz="6500" b="0" i="0" u="none" strike="noStrike" cap="none" dirty="0">
                  <a:solidFill>
                    <a:srgbClr val="000000"/>
                  </a:solidFill>
                  <a:latin typeface="Merriweather"/>
                  <a:ea typeface="Merriweather"/>
                  <a:cs typeface="Merriweather"/>
                  <a:sym typeface="Merriweather"/>
                </a:rPr>
              </a:br>
              <a:r>
                <a:rPr lang="en-US" sz="6500" b="0" i="0" u="none" strike="noStrike" cap="none" dirty="0">
                  <a:solidFill>
                    <a:srgbClr val="000000"/>
                  </a:solidFill>
                  <a:latin typeface="Merriweather"/>
                  <a:ea typeface="Merriweather"/>
                  <a:cs typeface="Merriweather"/>
                  <a:sym typeface="Merriweather"/>
                </a:rPr>
                <a:t>MOVIE GENRE ANALYSIS</a:t>
              </a:r>
              <a:endParaRPr sz="1400" b="0" i="0" u="none" strike="noStrike" cap="none" dirty="0">
                <a:solidFill>
                  <a:srgbClr val="000000"/>
                </a:solidFill>
                <a:latin typeface="Merriweather"/>
                <a:ea typeface="Merriweather"/>
                <a:cs typeface="Merriweather"/>
                <a:sym typeface="Merriweather"/>
              </a:endParaRPr>
            </a:p>
          </p:txBody>
        </p:sp>
        <p:sp>
          <p:nvSpPr>
            <p:cNvPr id="380" name="Google Shape;380;p25"/>
            <p:cNvSpPr txBox="1"/>
            <p:nvPr/>
          </p:nvSpPr>
          <p:spPr>
            <a:xfrm>
              <a:off x="0" y="5627143"/>
              <a:ext cx="10631700" cy="393954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Clr>
                  <a:srgbClr val="000000"/>
                </a:buClr>
                <a:buSzPts val="2000"/>
                <a:buFont typeface="Arial"/>
                <a:buNone/>
              </a:pPr>
              <a:r>
                <a:rPr lang="en-US" sz="3200" b="0" i="0" u="none" strike="noStrike" cap="none" dirty="0">
                  <a:solidFill>
                    <a:srgbClr val="000000"/>
                  </a:solidFill>
                  <a:latin typeface="Alegreya Sans Medium"/>
                  <a:ea typeface="Alegreya Sans Medium"/>
                  <a:cs typeface="Alegreya Sans Medium"/>
                  <a:sym typeface="Alegreya Sans Medium"/>
                </a:rPr>
                <a:t>Determine the most common genres of movies in the dataset. Then, for each genre, calculate descriptive statistics (mean, median, mode, range, variance, standard deviation) of the IMDB scores.</a:t>
              </a:r>
            </a:p>
          </p:txBody>
        </p:sp>
      </p:grpSp>
      <p:cxnSp>
        <p:nvCxnSpPr>
          <p:cNvPr id="381" name="Google Shape;381;p25"/>
          <p:cNvCxnSpPr/>
          <p:nvPr/>
        </p:nvCxnSpPr>
        <p:spPr>
          <a:xfrm rot="-5400000">
            <a:off x="12030075" y="5129213"/>
            <a:ext cx="10287000" cy="0"/>
          </a:xfrm>
          <a:prstGeom prst="straightConnector1">
            <a:avLst/>
          </a:prstGeom>
          <a:noFill/>
          <a:ln w="28575" cap="flat" cmpd="sng">
            <a:solidFill>
              <a:srgbClr val="CFC9BD"/>
            </a:solidFill>
            <a:prstDash val="solid"/>
            <a:round/>
            <a:headEnd type="none" w="sm" len="sm"/>
            <a:tailEnd type="none" w="sm" len="sm"/>
          </a:ln>
        </p:spPr>
      </p:cxnSp>
      <p:sp>
        <p:nvSpPr>
          <p:cNvPr id="384" name="Google Shape;384;p25"/>
          <p:cNvSpPr txBox="1"/>
          <p:nvPr/>
        </p:nvSpPr>
        <p:spPr>
          <a:xfrm rot="5400000">
            <a:off x="16652685" y="1687344"/>
            <a:ext cx="2224575" cy="332399"/>
          </a:xfrm>
          <a:prstGeom prst="rect">
            <a:avLst/>
          </a:prstGeom>
          <a:noFill/>
          <a:ln>
            <a:noFill/>
          </a:ln>
        </p:spPr>
        <p:txBody>
          <a:bodyPr spcFirstLastPara="1" wrap="square" lIns="0" tIns="0" rIns="0" bIns="0" anchor="t" anchorCtr="0">
            <a:spAutoFit/>
          </a:bodyPr>
          <a:lstStyle/>
          <a:p>
            <a:pPr marL="0" marR="0" lvl="0" indent="0" algn="r" rtl="0">
              <a:lnSpc>
                <a:spcPct val="120000"/>
              </a:lnSpc>
              <a:spcBef>
                <a:spcPts val="0"/>
              </a:spcBef>
              <a:spcAft>
                <a:spcPts val="0"/>
              </a:spcAft>
              <a:buClr>
                <a:srgbClr val="000000"/>
              </a:buClr>
              <a:buSzPts val="1800"/>
              <a:buFont typeface="Arial"/>
              <a:buNone/>
            </a:pPr>
            <a:r>
              <a:rPr lang="en-US" sz="1800" dirty="0">
                <a:latin typeface="Alegreya Sans Medium"/>
                <a:ea typeface="Alegreya Sans Medium"/>
                <a:cs typeface="Alegreya Sans Medium"/>
                <a:sym typeface="Alegreya Sans Medium"/>
              </a:rPr>
              <a:t>IMDB MOVIE ANALYSIS</a:t>
            </a:r>
            <a:endParaRPr sz="1400" b="0" i="0" u="none" strike="noStrike" cap="none" dirty="0">
              <a:solidFill>
                <a:srgbClr val="000000"/>
              </a:solidFill>
              <a:latin typeface="Alegreya Sans Medium"/>
              <a:ea typeface="Alegreya Sans Medium"/>
              <a:cs typeface="Alegreya Sans Medium"/>
              <a:sym typeface="Alegreya Sans Medium"/>
            </a:endParaRPr>
          </a:p>
        </p:txBody>
      </p:sp>
      <p:sp>
        <p:nvSpPr>
          <p:cNvPr id="4" name="Google Shape;384;p25">
            <a:extLst>
              <a:ext uri="{FF2B5EF4-FFF2-40B4-BE49-F238E27FC236}">
                <a16:creationId xmlns:a16="http://schemas.microsoft.com/office/drawing/2014/main" id="{8683A4BA-8AAF-5865-A682-25977E9EEB4A}"/>
              </a:ext>
            </a:extLst>
          </p:cNvPr>
          <p:cNvSpPr txBox="1"/>
          <p:nvPr/>
        </p:nvSpPr>
        <p:spPr>
          <a:xfrm rot="5400000">
            <a:off x="16725571" y="7803234"/>
            <a:ext cx="2224575" cy="332399"/>
          </a:xfrm>
          <a:prstGeom prst="rect">
            <a:avLst/>
          </a:prstGeom>
          <a:noFill/>
          <a:ln>
            <a:noFill/>
          </a:ln>
        </p:spPr>
        <p:txBody>
          <a:bodyPr spcFirstLastPara="1" wrap="square" lIns="0" tIns="0" rIns="0" bIns="0" anchor="t" anchorCtr="0">
            <a:spAutoFit/>
          </a:bodyPr>
          <a:lstStyle/>
          <a:p>
            <a:pPr marL="0" marR="0" lvl="0" indent="0" algn="r" rtl="0">
              <a:lnSpc>
                <a:spcPct val="120000"/>
              </a:lnSpc>
              <a:spcBef>
                <a:spcPts val="0"/>
              </a:spcBef>
              <a:spcAft>
                <a:spcPts val="0"/>
              </a:spcAft>
              <a:buClr>
                <a:srgbClr val="000000"/>
              </a:buClr>
              <a:buSzPts val="1800"/>
              <a:buFont typeface="Arial"/>
              <a:buNone/>
            </a:pPr>
            <a:r>
              <a:rPr lang="en-US" sz="1800" dirty="0">
                <a:latin typeface="Alegreya Sans Medium"/>
                <a:ea typeface="Alegreya Sans Medium"/>
                <a:cs typeface="Alegreya Sans Medium"/>
                <a:sym typeface="Alegreya Sans Medium"/>
              </a:rPr>
              <a:t>IMDB MOVIE ANALYSIS</a:t>
            </a:r>
            <a:endParaRPr sz="1400" b="0" i="0" u="none" strike="noStrike" cap="none" dirty="0">
              <a:solidFill>
                <a:srgbClr val="000000"/>
              </a:solidFill>
              <a:latin typeface="Alegreya Sans Medium"/>
              <a:ea typeface="Alegreya Sans Medium"/>
              <a:cs typeface="Alegreya Sans Medium"/>
              <a:sym typeface="Alegreya Sans Medium"/>
            </a:endParaRPr>
          </a:p>
        </p:txBody>
      </p:sp>
      <p:pic>
        <p:nvPicPr>
          <p:cNvPr id="2" name="Picture 1" descr="A yellow background with black text&#10;&#10;Description automatically generated">
            <a:extLst>
              <a:ext uri="{FF2B5EF4-FFF2-40B4-BE49-F238E27FC236}">
                <a16:creationId xmlns:a16="http://schemas.microsoft.com/office/drawing/2014/main" id="{F62E0DF9-95A1-B521-E89D-BC7FF0B6CBD1}"/>
              </a:ext>
            </a:extLst>
          </p:cNvPr>
          <p:cNvPicPr>
            <a:picLocks noChangeAspect="1"/>
          </p:cNvPicPr>
          <p:nvPr/>
        </p:nvPicPr>
        <p:blipFill>
          <a:blip r:embed="rId4"/>
          <a:stretch>
            <a:fillRect/>
          </a:stretch>
        </p:blipFill>
        <p:spPr>
          <a:xfrm>
            <a:off x="17716500" y="0"/>
            <a:ext cx="571500" cy="57150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88"/>
        <p:cNvGrpSpPr/>
        <p:nvPr/>
      </p:nvGrpSpPr>
      <p:grpSpPr>
        <a:xfrm>
          <a:off x="0" y="0"/>
          <a:ext cx="0" cy="0"/>
          <a:chOff x="0" y="0"/>
          <a:chExt cx="0" cy="0"/>
        </a:xfrm>
      </p:grpSpPr>
      <p:sp>
        <p:nvSpPr>
          <p:cNvPr id="393" name="Google Shape;393;p26"/>
          <p:cNvSpPr txBox="1"/>
          <p:nvPr/>
        </p:nvSpPr>
        <p:spPr>
          <a:xfrm>
            <a:off x="13824434" y="1033462"/>
            <a:ext cx="4581589" cy="4136517"/>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Clr>
                <a:srgbClr val="000000"/>
              </a:buClr>
              <a:buSzPts val="2500"/>
              <a:buFont typeface="Arial"/>
              <a:buNone/>
            </a:pPr>
            <a:r>
              <a:rPr lang="en-US" sz="2800" b="0" i="0" u="none" strike="noStrike" cap="none">
                <a:solidFill>
                  <a:srgbClr val="000000"/>
                </a:solidFill>
                <a:latin typeface="Merriweather"/>
                <a:ea typeface="Merriweather"/>
                <a:cs typeface="Merriweather"/>
                <a:sym typeface="Merriweather"/>
              </a:rPr>
              <a:t>Here I have divided the Genre Column into different columns based on “ </a:t>
            </a:r>
            <a:r>
              <a:rPr lang="en-US" sz="2800" b="0" i="0" u="none" strike="noStrike" cap="none">
                <a:solidFill>
                  <a:schemeClr val="accent2"/>
                </a:solidFill>
                <a:latin typeface="Merriweather"/>
                <a:ea typeface="Merriweather"/>
                <a:cs typeface="Merriweather"/>
                <a:sym typeface="Merriweather"/>
              </a:rPr>
              <a:t>|</a:t>
            </a:r>
            <a:r>
              <a:rPr lang="en-US" sz="2800" b="0" i="0" u="none" strike="noStrike" cap="none">
                <a:solidFill>
                  <a:srgbClr val="000000"/>
                </a:solidFill>
                <a:latin typeface="Merriweather"/>
                <a:ea typeface="Merriweather"/>
                <a:cs typeface="Merriweather"/>
                <a:sym typeface="Merriweather"/>
              </a:rPr>
              <a:t> ” .</a:t>
            </a:r>
          </a:p>
          <a:p>
            <a:pPr marL="0" marR="0" lvl="0" indent="0" algn="l" rtl="0">
              <a:lnSpc>
                <a:spcPct val="120000"/>
              </a:lnSpc>
              <a:spcBef>
                <a:spcPts val="0"/>
              </a:spcBef>
              <a:spcAft>
                <a:spcPts val="0"/>
              </a:spcAft>
              <a:buClr>
                <a:srgbClr val="000000"/>
              </a:buClr>
              <a:buSzPts val="2500"/>
              <a:buFont typeface="Arial"/>
              <a:buNone/>
            </a:pPr>
            <a:br>
              <a:rPr lang="en-US" sz="2800" b="0" i="0" u="none" strike="noStrike" cap="none">
                <a:solidFill>
                  <a:srgbClr val="000000"/>
                </a:solidFill>
                <a:latin typeface="Merriweather"/>
                <a:ea typeface="Merriweather"/>
                <a:cs typeface="Merriweather"/>
                <a:sym typeface="Merriweather"/>
              </a:rPr>
            </a:br>
            <a:r>
              <a:rPr lang="en-US" sz="2800" b="0" i="0" u="none" strike="noStrike" cap="none">
                <a:solidFill>
                  <a:srgbClr val="000000"/>
                </a:solidFill>
                <a:latin typeface="Merriweather"/>
                <a:ea typeface="Merriweather"/>
                <a:cs typeface="Merriweather"/>
                <a:sym typeface="Merriweather"/>
              </a:rPr>
              <a:t>I used the function Text to Columns, which is under Data Tab</a:t>
            </a:r>
            <a:endParaRPr lang="en-US" sz="2800" b="0" i="0" u="none" strike="noStrike" cap="none" dirty="0">
              <a:solidFill>
                <a:srgbClr val="000000"/>
              </a:solidFill>
              <a:latin typeface="Merriweather"/>
              <a:ea typeface="Merriweather"/>
              <a:cs typeface="Merriweather"/>
              <a:sym typeface="Merriweather"/>
            </a:endParaRPr>
          </a:p>
        </p:txBody>
      </p:sp>
      <p:pic>
        <p:nvPicPr>
          <p:cNvPr id="2" name="Picture 1" descr="A screenshot of a computer&#10;&#10;Description automatically generated">
            <a:extLst>
              <a:ext uri="{FF2B5EF4-FFF2-40B4-BE49-F238E27FC236}">
                <a16:creationId xmlns:a16="http://schemas.microsoft.com/office/drawing/2014/main" id="{CD603813-4C0F-DEAB-16B1-E52E6826C158}"/>
              </a:ext>
            </a:extLst>
          </p:cNvPr>
          <p:cNvPicPr>
            <a:picLocks noChangeAspect="1"/>
          </p:cNvPicPr>
          <p:nvPr/>
        </p:nvPicPr>
        <p:blipFill>
          <a:blip r:embed="rId3"/>
          <a:stretch>
            <a:fillRect/>
          </a:stretch>
        </p:blipFill>
        <p:spPr>
          <a:xfrm>
            <a:off x="-1" y="25469"/>
            <a:ext cx="13501924" cy="8720966"/>
          </a:xfrm>
          <a:prstGeom prst="rect">
            <a:avLst/>
          </a:prstGeom>
        </p:spPr>
      </p:pic>
      <p:pic>
        <p:nvPicPr>
          <p:cNvPr id="3" name="Picture 2" descr="A yellow background with black text&#10;&#10;Description automatically generated">
            <a:extLst>
              <a:ext uri="{FF2B5EF4-FFF2-40B4-BE49-F238E27FC236}">
                <a16:creationId xmlns:a16="http://schemas.microsoft.com/office/drawing/2014/main" id="{096D636C-A582-99C4-6FD6-AC9A2F693A15}"/>
              </a:ext>
            </a:extLst>
          </p:cNvPr>
          <p:cNvPicPr>
            <a:picLocks noChangeAspect="1"/>
          </p:cNvPicPr>
          <p:nvPr/>
        </p:nvPicPr>
        <p:blipFill>
          <a:blip r:embed="rId4"/>
          <a:stretch>
            <a:fillRect/>
          </a:stretch>
        </p:blipFill>
        <p:spPr>
          <a:xfrm>
            <a:off x="17716500" y="0"/>
            <a:ext cx="571500" cy="57150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88"/>
        <p:cNvGrpSpPr/>
        <p:nvPr/>
      </p:nvGrpSpPr>
      <p:grpSpPr>
        <a:xfrm>
          <a:off x="0" y="0"/>
          <a:ext cx="0" cy="0"/>
          <a:chOff x="0" y="0"/>
          <a:chExt cx="0" cy="0"/>
        </a:xfrm>
      </p:grpSpPr>
      <p:sp>
        <p:nvSpPr>
          <p:cNvPr id="393" name="Google Shape;393;p26"/>
          <p:cNvSpPr txBox="1"/>
          <p:nvPr/>
        </p:nvSpPr>
        <p:spPr>
          <a:xfrm>
            <a:off x="10811436" y="397357"/>
            <a:ext cx="7079000" cy="11116889"/>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Clr>
                <a:srgbClr val="000000"/>
              </a:buClr>
              <a:buSzPts val="2500"/>
              <a:buFont typeface="Arial"/>
              <a:buNone/>
            </a:pPr>
            <a:r>
              <a:rPr lang="en-US" sz="2200" b="1" i="0" u="none" strike="noStrike" cap="none" dirty="0">
                <a:solidFill>
                  <a:srgbClr val="000000"/>
                </a:solidFill>
                <a:latin typeface="Merriweather"/>
                <a:ea typeface="Merriweather"/>
                <a:cs typeface="Merriweather"/>
                <a:sym typeface="Merriweather"/>
              </a:rPr>
              <a:t>Excel Formula Used</a:t>
            </a:r>
            <a:endParaRPr lang="en-US" sz="2200" b="0" i="0" u="none" strike="noStrike" cap="none" dirty="0">
              <a:solidFill>
                <a:srgbClr val="000000"/>
              </a:solidFill>
              <a:latin typeface="Merriweather"/>
              <a:ea typeface="Merriweather"/>
              <a:cs typeface="Merriweather"/>
              <a:sym typeface="Merriweather"/>
            </a:endParaRPr>
          </a:p>
          <a:p>
            <a:pPr marL="0" marR="0" lvl="0" indent="0" algn="ctr" rtl="0">
              <a:lnSpc>
                <a:spcPct val="120000"/>
              </a:lnSpc>
              <a:spcBef>
                <a:spcPts val="0"/>
              </a:spcBef>
              <a:spcAft>
                <a:spcPts val="0"/>
              </a:spcAft>
              <a:buClr>
                <a:srgbClr val="000000"/>
              </a:buClr>
              <a:buSzPts val="2500"/>
              <a:buFont typeface="Arial"/>
              <a:buNone/>
            </a:pPr>
            <a:endParaRPr lang="en-US" sz="1600" b="0" i="0" u="none" strike="noStrike" cap="none" dirty="0">
              <a:solidFill>
                <a:srgbClr val="000000"/>
              </a:solidFill>
              <a:latin typeface="Merriweather"/>
              <a:ea typeface="Merriweather"/>
              <a:cs typeface="Merriweather"/>
              <a:sym typeface="Merriweather"/>
            </a:endParaRPr>
          </a:p>
          <a:p>
            <a:pPr marL="0" marR="0" lvl="0" indent="0" algn="l" rtl="0">
              <a:lnSpc>
                <a:spcPct val="120000"/>
              </a:lnSpc>
              <a:spcBef>
                <a:spcPts val="0"/>
              </a:spcBef>
              <a:spcAft>
                <a:spcPts val="0"/>
              </a:spcAft>
              <a:buClr>
                <a:srgbClr val="000000"/>
              </a:buClr>
              <a:buSzPts val="2500"/>
              <a:buFont typeface="Arial"/>
              <a:buNone/>
            </a:pPr>
            <a:r>
              <a:rPr lang="en-US" sz="1600" b="0" i="0" u="none" strike="noStrike" cap="none" dirty="0">
                <a:solidFill>
                  <a:srgbClr val="000000"/>
                </a:solidFill>
                <a:latin typeface="Merriweather"/>
                <a:ea typeface="Merriweather"/>
                <a:cs typeface="Merriweather"/>
                <a:sym typeface="Merriweather"/>
              </a:rPr>
              <a:t>To count the number of movies in each genre- </a:t>
            </a:r>
            <a:r>
              <a:rPr lang="en-US" sz="1600" b="0" i="0" u="none" strike="noStrike" cap="none" dirty="0">
                <a:solidFill>
                  <a:schemeClr val="accent2"/>
                </a:solidFill>
                <a:latin typeface="Merriweather"/>
                <a:ea typeface="Merriweather"/>
                <a:cs typeface="Merriweather"/>
                <a:sym typeface="Merriweather"/>
              </a:rPr>
              <a:t>=COUNTIF(Table3[[1st]:[8th]],L2)</a:t>
            </a:r>
            <a:br>
              <a:rPr lang="en-US" sz="1600" b="0" i="0" u="none" strike="noStrike" cap="none" dirty="0">
                <a:solidFill>
                  <a:srgbClr val="000000"/>
                </a:solidFill>
                <a:latin typeface="Merriweather"/>
                <a:ea typeface="Merriweather"/>
                <a:cs typeface="Merriweather"/>
                <a:sym typeface="Merriweather"/>
              </a:rPr>
            </a:br>
            <a:endParaRPr lang="en-US" sz="1600" b="0" i="0" u="none" strike="noStrike" cap="none" dirty="0">
              <a:solidFill>
                <a:srgbClr val="000000"/>
              </a:solidFill>
              <a:latin typeface="Merriweather"/>
              <a:ea typeface="Merriweather"/>
              <a:cs typeface="Merriweather"/>
              <a:sym typeface="Merriweather"/>
            </a:endParaRPr>
          </a:p>
          <a:p>
            <a:pPr marL="0" marR="0" lvl="0" indent="0" algn="l" rtl="0">
              <a:lnSpc>
                <a:spcPct val="120000"/>
              </a:lnSpc>
              <a:spcBef>
                <a:spcPts val="0"/>
              </a:spcBef>
              <a:spcAft>
                <a:spcPts val="0"/>
              </a:spcAft>
              <a:buClr>
                <a:srgbClr val="000000"/>
              </a:buClr>
              <a:buSzPts val="2500"/>
              <a:buFont typeface="Arial"/>
              <a:buNone/>
            </a:pPr>
            <a:r>
              <a:rPr lang="en-US" sz="1600" b="0" i="0" u="none" strike="noStrike" cap="none" dirty="0">
                <a:solidFill>
                  <a:srgbClr val="000000"/>
                </a:solidFill>
                <a:latin typeface="Merriweather"/>
                <a:ea typeface="Merriweather"/>
                <a:cs typeface="Merriweather"/>
                <a:sym typeface="Merriweather"/>
              </a:rPr>
              <a:t>To calculate </a:t>
            </a:r>
            <a:r>
              <a:rPr lang="en-US" sz="1600" dirty="0">
                <a:latin typeface="Merriweather"/>
                <a:ea typeface="Merriweather"/>
                <a:cs typeface="Merriweather"/>
                <a:sym typeface="Merriweather"/>
              </a:rPr>
              <a:t>G</a:t>
            </a:r>
            <a:r>
              <a:rPr lang="en-US" sz="1600" b="0" i="0" u="none" strike="noStrike" cap="none" dirty="0">
                <a:solidFill>
                  <a:srgbClr val="000000"/>
                </a:solidFill>
                <a:latin typeface="Merriweather"/>
                <a:ea typeface="Merriweather"/>
                <a:cs typeface="Merriweather"/>
                <a:sym typeface="Merriweather"/>
              </a:rPr>
              <a:t>enre </a:t>
            </a:r>
            <a:r>
              <a:rPr lang="en-US" sz="1600" dirty="0">
                <a:latin typeface="Merriweather"/>
                <a:ea typeface="Merriweather"/>
                <a:cs typeface="Merriweather"/>
                <a:sym typeface="Merriweather"/>
              </a:rPr>
              <a:t>M</a:t>
            </a:r>
            <a:r>
              <a:rPr lang="en-US" sz="1600" b="0" i="0" u="none" strike="noStrike" cap="none" dirty="0">
                <a:solidFill>
                  <a:srgbClr val="000000"/>
                </a:solidFill>
                <a:latin typeface="Merriweather"/>
                <a:ea typeface="Merriweather"/>
                <a:cs typeface="Merriweather"/>
                <a:sym typeface="Merriweather"/>
              </a:rPr>
              <a:t>ean – </a:t>
            </a:r>
            <a:br>
              <a:rPr lang="en-US" sz="1600" b="0" i="0" u="none" strike="noStrike" cap="none" dirty="0">
                <a:solidFill>
                  <a:srgbClr val="000000"/>
                </a:solidFill>
                <a:latin typeface="Merriweather"/>
                <a:ea typeface="Merriweather"/>
                <a:cs typeface="Merriweather"/>
                <a:sym typeface="Merriweather"/>
              </a:rPr>
            </a:br>
            <a:r>
              <a:rPr lang="en-US" sz="1600" b="0" i="0" u="none" strike="noStrike" cap="none" dirty="0">
                <a:solidFill>
                  <a:schemeClr val="accent2"/>
                </a:solidFill>
                <a:latin typeface="Merriweather"/>
                <a:ea typeface="Merriweather"/>
                <a:cs typeface="Merriweather"/>
                <a:sym typeface="Merriweather"/>
              </a:rPr>
              <a:t>=AVERAGE(FILTER($J$2:$J$3818, ISNUMBER(SEARCH(L2, $A$2:$A$3818))))</a:t>
            </a:r>
            <a:br>
              <a:rPr lang="en-US" sz="1600" b="0" i="0" u="none" strike="noStrike" cap="none" dirty="0">
                <a:solidFill>
                  <a:srgbClr val="000000"/>
                </a:solidFill>
                <a:latin typeface="Merriweather"/>
                <a:ea typeface="Merriweather"/>
                <a:cs typeface="Merriweather"/>
                <a:sym typeface="Merriweather"/>
              </a:rPr>
            </a:br>
            <a:endParaRPr lang="en-US" sz="1600" b="0" i="0" u="none" strike="noStrike" cap="none" dirty="0">
              <a:solidFill>
                <a:srgbClr val="000000"/>
              </a:solidFill>
              <a:latin typeface="Merriweather"/>
              <a:ea typeface="Merriweather"/>
              <a:cs typeface="Merriweather"/>
              <a:sym typeface="Merriweather"/>
            </a:endParaRPr>
          </a:p>
          <a:p>
            <a:pPr marL="0" marR="0" lvl="0" indent="0" algn="l" rtl="0">
              <a:lnSpc>
                <a:spcPct val="120000"/>
              </a:lnSpc>
              <a:spcBef>
                <a:spcPts val="0"/>
              </a:spcBef>
              <a:spcAft>
                <a:spcPts val="0"/>
              </a:spcAft>
              <a:buClr>
                <a:srgbClr val="000000"/>
              </a:buClr>
              <a:buSzPts val="2500"/>
              <a:buFont typeface="Arial"/>
              <a:buNone/>
            </a:pPr>
            <a:r>
              <a:rPr lang="en-US" sz="1600" b="0" i="0" u="none" strike="noStrike" cap="none" dirty="0">
                <a:solidFill>
                  <a:srgbClr val="000000"/>
                </a:solidFill>
                <a:latin typeface="Merriweather"/>
                <a:ea typeface="Merriweather"/>
                <a:cs typeface="Merriweather"/>
                <a:sym typeface="Merriweather"/>
              </a:rPr>
              <a:t>To calculate Genre </a:t>
            </a:r>
            <a:r>
              <a:rPr lang="en-US" sz="1600" dirty="0">
                <a:latin typeface="Merriweather"/>
                <a:ea typeface="Merriweather"/>
                <a:cs typeface="Merriweather"/>
                <a:sym typeface="Merriweather"/>
              </a:rPr>
              <a:t>M</a:t>
            </a:r>
            <a:r>
              <a:rPr lang="en-US" sz="1600" b="0" i="0" u="none" strike="noStrike" cap="none" dirty="0">
                <a:solidFill>
                  <a:srgbClr val="000000"/>
                </a:solidFill>
                <a:latin typeface="Merriweather"/>
                <a:ea typeface="Merriweather"/>
                <a:cs typeface="Merriweather"/>
                <a:sym typeface="Merriweather"/>
              </a:rPr>
              <a:t>edian – </a:t>
            </a:r>
            <a:br>
              <a:rPr lang="en-US" sz="1600" b="0" i="0" u="none" strike="noStrike" cap="none" dirty="0">
                <a:solidFill>
                  <a:srgbClr val="000000"/>
                </a:solidFill>
                <a:latin typeface="Merriweather"/>
                <a:ea typeface="Merriweather"/>
                <a:cs typeface="Merriweather"/>
                <a:sym typeface="Merriweather"/>
              </a:rPr>
            </a:br>
            <a:r>
              <a:rPr lang="en-US" sz="1600" b="0" i="0" u="none" strike="noStrike" cap="none" dirty="0">
                <a:solidFill>
                  <a:schemeClr val="accent2"/>
                </a:solidFill>
                <a:latin typeface="Merriweather"/>
                <a:ea typeface="Merriweather"/>
                <a:cs typeface="Merriweather"/>
                <a:sym typeface="Merriweather"/>
              </a:rPr>
              <a:t>=MEDIAN(FILTER($J$2:$J$3818, ISNUMBER(SEARCH(L2, $A$2:$A$3818))))</a:t>
            </a:r>
            <a:br>
              <a:rPr lang="en-US" sz="1600" b="0" i="0" u="none" strike="noStrike" cap="none" dirty="0">
                <a:solidFill>
                  <a:srgbClr val="000000"/>
                </a:solidFill>
                <a:latin typeface="Merriweather"/>
                <a:ea typeface="Merriweather"/>
                <a:cs typeface="Merriweather"/>
                <a:sym typeface="Merriweather"/>
              </a:rPr>
            </a:br>
            <a:endParaRPr lang="en-US" sz="1600" b="0" i="0" u="none" strike="noStrike" cap="none" dirty="0">
              <a:solidFill>
                <a:srgbClr val="000000"/>
              </a:solidFill>
              <a:latin typeface="Merriweather"/>
              <a:ea typeface="Merriweather"/>
              <a:cs typeface="Merriweather"/>
              <a:sym typeface="Merriweather"/>
            </a:endParaRPr>
          </a:p>
          <a:p>
            <a:pPr marL="0" marR="0" lvl="0" indent="0" algn="l" rtl="0">
              <a:lnSpc>
                <a:spcPct val="120000"/>
              </a:lnSpc>
              <a:spcBef>
                <a:spcPts val="0"/>
              </a:spcBef>
              <a:spcAft>
                <a:spcPts val="0"/>
              </a:spcAft>
              <a:buClr>
                <a:srgbClr val="000000"/>
              </a:buClr>
              <a:buSzPts val="2500"/>
              <a:buFont typeface="Arial"/>
              <a:buNone/>
            </a:pPr>
            <a:r>
              <a:rPr lang="en-US" sz="1600" b="0" i="0" u="none" strike="noStrike" cap="none" dirty="0">
                <a:solidFill>
                  <a:srgbClr val="000000"/>
                </a:solidFill>
                <a:latin typeface="Merriweather"/>
                <a:ea typeface="Merriweather"/>
                <a:cs typeface="Merriweather"/>
                <a:sym typeface="Merriweather"/>
              </a:rPr>
              <a:t>To calculate Genre </a:t>
            </a:r>
            <a:r>
              <a:rPr lang="en-US" sz="1600" dirty="0">
                <a:latin typeface="Merriweather"/>
                <a:ea typeface="Merriweather"/>
                <a:cs typeface="Merriweather"/>
                <a:sym typeface="Merriweather"/>
              </a:rPr>
              <a:t>M</a:t>
            </a:r>
            <a:r>
              <a:rPr lang="en-US" sz="1600" b="0" i="0" u="none" strike="noStrike" cap="none" dirty="0">
                <a:solidFill>
                  <a:srgbClr val="000000"/>
                </a:solidFill>
                <a:latin typeface="Merriweather"/>
                <a:ea typeface="Merriweather"/>
                <a:cs typeface="Merriweather"/>
                <a:sym typeface="Merriweather"/>
              </a:rPr>
              <a:t>ode – </a:t>
            </a:r>
            <a:br>
              <a:rPr lang="en-US" sz="1600" b="0" i="0" u="none" strike="noStrike" cap="none" dirty="0">
                <a:solidFill>
                  <a:srgbClr val="000000"/>
                </a:solidFill>
                <a:latin typeface="Merriweather"/>
                <a:ea typeface="Merriweather"/>
                <a:cs typeface="Merriweather"/>
                <a:sym typeface="Merriweather"/>
              </a:rPr>
            </a:br>
            <a:r>
              <a:rPr lang="en-US" sz="1600" b="0" i="0" u="none" strike="noStrike" cap="none" dirty="0">
                <a:solidFill>
                  <a:schemeClr val="accent2"/>
                </a:solidFill>
                <a:latin typeface="Merriweather"/>
                <a:ea typeface="Merriweather"/>
                <a:cs typeface="Merriweather"/>
                <a:sym typeface="Merriweather"/>
              </a:rPr>
              <a:t>=MODE(FILTER($J$2:$J$3818, ISNUMBER(SEARCH(L2, $A$2:$A$3818))))</a:t>
            </a:r>
            <a:br>
              <a:rPr lang="en-US" sz="1600" b="0" i="0" u="none" strike="noStrike" cap="none" dirty="0">
                <a:solidFill>
                  <a:srgbClr val="000000"/>
                </a:solidFill>
                <a:latin typeface="Merriweather"/>
                <a:ea typeface="Merriweather"/>
                <a:cs typeface="Merriweather"/>
                <a:sym typeface="Merriweather"/>
              </a:rPr>
            </a:br>
            <a:endParaRPr lang="en-US" sz="1600" b="0" i="0" u="none" strike="noStrike" cap="none" dirty="0">
              <a:solidFill>
                <a:srgbClr val="000000"/>
              </a:solidFill>
              <a:latin typeface="Merriweather"/>
              <a:ea typeface="Merriweather"/>
              <a:cs typeface="Merriweather"/>
              <a:sym typeface="Merriweather"/>
            </a:endParaRPr>
          </a:p>
          <a:p>
            <a:pPr marL="0" marR="0" lvl="0" indent="0" algn="l" rtl="0">
              <a:lnSpc>
                <a:spcPct val="120000"/>
              </a:lnSpc>
              <a:spcBef>
                <a:spcPts val="0"/>
              </a:spcBef>
              <a:spcAft>
                <a:spcPts val="0"/>
              </a:spcAft>
              <a:buClr>
                <a:srgbClr val="000000"/>
              </a:buClr>
              <a:buSzPts val="2500"/>
              <a:buFont typeface="Arial"/>
              <a:buNone/>
            </a:pPr>
            <a:r>
              <a:rPr lang="en-US" sz="1600" b="0" i="0" u="none" strike="noStrike" cap="none" dirty="0">
                <a:solidFill>
                  <a:srgbClr val="000000"/>
                </a:solidFill>
                <a:latin typeface="Merriweather"/>
                <a:ea typeface="Merriweather"/>
                <a:cs typeface="Merriweather"/>
                <a:sym typeface="Merriweather"/>
              </a:rPr>
              <a:t>To calculate Genre Range – </a:t>
            </a:r>
            <a:br>
              <a:rPr lang="en-US" sz="1600" b="0" i="0" u="none" strike="noStrike" cap="none" dirty="0">
                <a:solidFill>
                  <a:srgbClr val="000000"/>
                </a:solidFill>
                <a:latin typeface="Merriweather"/>
                <a:ea typeface="Merriweather"/>
                <a:cs typeface="Merriweather"/>
                <a:sym typeface="Merriweather"/>
              </a:rPr>
            </a:br>
            <a:r>
              <a:rPr lang="en-US" sz="1600" b="0" i="0" u="none" strike="noStrike" cap="none" dirty="0">
                <a:solidFill>
                  <a:schemeClr val="accent2"/>
                </a:solidFill>
                <a:latin typeface="Merriweather"/>
                <a:ea typeface="Merriweather"/>
                <a:cs typeface="Merriweather"/>
                <a:sym typeface="Merriweather"/>
              </a:rPr>
              <a:t>=MAX(FILTER($J$2:$J$3818,ISNUMBER(SEARCH(L2,$A$2:$A$3818))))-MIN(FILTER($J$2:$J$3818,ISNUMBER(SEARCH(L2,$A$2:$A$3818))))</a:t>
            </a:r>
          </a:p>
          <a:p>
            <a:pPr marL="0" marR="0" lvl="0" indent="0" algn="l" rtl="0">
              <a:lnSpc>
                <a:spcPct val="120000"/>
              </a:lnSpc>
              <a:spcBef>
                <a:spcPts val="0"/>
              </a:spcBef>
              <a:spcAft>
                <a:spcPts val="0"/>
              </a:spcAft>
              <a:buClr>
                <a:srgbClr val="000000"/>
              </a:buClr>
              <a:buSzPts val="2500"/>
              <a:buFont typeface="Arial"/>
              <a:buNone/>
            </a:pPr>
            <a:endParaRPr lang="en-US" sz="1600" b="0" i="0" u="none" strike="noStrike" cap="none" dirty="0">
              <a:solidFill>
                <a:srgbClr val="000000"/>
              </a:solidFill>
              <a:latin typeface="Merriweather"/>
              <a:ea typeface="Merriweather"/>
              <a:cs typeface="Merriweather"/>
              <a:sym typeface="Merriweather"/>
            </a:endParaRPr>
          </a:p>
          <a:p>
            <a:pPr>
              <a:lnSpc>
                <a:spcPct val="120000"/>
              </a:lnSpc>
              <a:buSzPts val="2500"/>
            </a:pPr>
            <a:r>
              <a:rPr lang="en-US" sz="1600" b="0" i="0" u="none" strike="noStrike" cap="none" dirty="0">
                <a:solidFill>
                  <a:srgbClr val="000000"/>
                </a:solidFill>
                <a:latin typeface="Merriweather"/>
                <a:ea typeface="Merriweather"/>
                <a:cs typeface="Merriweather"/>
                <a:sym typeface="Merriweather"/>
              </a:rPr>
              <a:t>To calculate Genre Variance– </a:t>
            </a:r>
            <a:br>
              <a:rPr lang="en-US" sz="1600" b="0" i="0" u="none" strike="noStrike" cap="none" dirty="0">
                <a:solidFill>
                  <a:srgbClr val="000000"/>
                </a:solidFill>
                <a:latin typeface="Merriweather"/>
                <a:ea typeface="Merriweather"/>
                <a:cs typeface="Merriweather"/>
                <a:sym typeface="Merriweather"/>
              </a:rPr>
            </a:br>
            <a:r>
              <a:rPr lang="en-US" sz="1600" b="0" i="0" u="none" strike="noStrike" cap="none" dirty="0">
                <a:solidFill>
                  <a:schemeClr val="accent2"/>
                </a:solidFill>
                <a:latin typeface="Merriweather"/>
                <a:ea typeface="Merriweather"/>
                <a:cs typeface="Merriweather"/>
                <a:sym typeface="Merriweather"/>
              </a:rPr>
              <a:t>=VAR(FILTER($J$2:$J$3818, ISNUMBER(SEARCH(L2, $A$2:$A$3818))))</a:t>
            </a:r>
            <a:br>
              <a:rPr lang="en-US" sz="1600" b="0" i="0" u="none" strike="noStrike" cap="none" dirty="0">
                <a:solidFill>
                  <a:srgbClr val="000000"/>
                </a:solidFill>
                <a:latin typeface="Merriweather"/>
                <a:ea typeface="Merriweather"/>
                <a:cs typeface="Merriweather"/>
                <a:sym typeface="Merriweather"/>
              </a:rPr>
            </a:br>
            <a:endParaRPr lang="en-US" sz="1600" b="0" i="0" u="none" strike="noStrike" cap="none" dirty="0">
              <a:solidFill>
                <a:srgbClr val="000000"/>
              </a:solidFill>
              <a:latin typeface="Merriweather"/>
              <a:ea typeface="Merriweather"/>
              <a:cs typeface="Merriweather"/>
              <a:sym typeface="Merriweather"/>
            </a:endParaRPr>
          </a:p>
          <a:p>
            <a:pPr>
              <a:lnSpc>
                <a:spcPct val="120000"/>
              </a:lnSpc>
              <a:buSzPts val="2500"/>
            </a:pPr>
            <a:r>
              <a:rPr lang="en-US" sz="1600" b="0" i="0" u="none" strike="noStrike" cap="none" dirty="0">
                <a:solidFill>
                  <a:srgbClr val="000000"/>
                </a:solidFill>
                <a:latin typeface="Merriweather"/>
                <a:ea typeface="Merriweather"/>
                <a:cs typeface="Merriweather"/>
                <a:sym typeface="Merriweather"/>
              </a:rPr>
              <a:t>To calculate Genre Standard Deviation– </a:t>
            </a:r>
            <a:br>
              <a:rPr lang="en-US" sz="1600" b="0" i="0" u="none" strike="noStrike" cap="none" dirty="0">
                <a:solidFill>
                  <a:srgbClr val="000000"/>
                </a:solidFill>
                <a:latin typeface="Merriweather"/>
                <a:ea typeface="Merriweather"/>
                <a:cs typeface="Merriweather"/>
                <a:sym typeface="Merriweather"/>
              </a:rPr>
            </a:br>
            <a:r>
              <a:rPr lang="en-US" sz="1600" b="0" i="0" u="none" strike="noStrike" cap="none" dirty="0">
                <a:solidFill>
                  <a:schemeClr val="accent2"/>
                </a:solidFill>
                <a:latin typeface="Merriweather"/>
                <a:ea typeface="Merriweather"/>
                <a:cs typeface="Merriweather"/>
                <a:sym typeface="Merriweather"/>
              </a:rPr>
              <a:t>=STDEV(FILTER($J$2:$J$3818, ISNUMBER(SEARCH(L2, $A$2:$A$3818))))</a:t>
            </a:r>
          </a:p>
          <a:p>
            <a:pPr marL="0" marR="0" lvl="0" indent="0" algn="l" rtl="0">
              <a:lnSpc>
                <a:spcPct val="120000"/>
              </a:lnSpc>
              <a:spcBef>
                <a:spcPts val="0"/>
              </a:spcBef>
              <a:spcAft>
                <a:spcPts val="0"/>
              </a:spcAft>
              <a:buClr>
                <a:srgbClr val="000000"/>
              </a:buClr>
              <a:buSzPts val="2500"/>
              <a:buFont typeface="Arial"/>
              <a:buNone/>
            </a:pPr>
            <a:endParaRPr lang="en-US" sz="2200" b="0" i="0" u="none" strike="noStrike" cap="none" dirty="0">
              <a:solidFill>
                <a:srgbClr val="000000"/>
              </a:solidFill>
              <a:latin typeface="Merriweather"/>
              <a:ea typeface="Merriweather"/>
              <a:cs typeface="Merriweather"/>
              <a:sym typeface="Merriweather"/>
            </a:endParaRPr>
          </a:p>
          <a:p>
            <a:pPr marL="0" marR="0" lvl="0" indent="0" algn="l" rtl="0">
              <a:lnSpc>
                <a:spcPct val="120000"/>
              </a:lnSpc>
              <a:spcBef>
                <a:spcPts val="0"/>
              </a:spcBef>
              <a:spcAft>
                <a:spcPts val="0"/>
              </a:spcAft>
              <a:buClr>
                <a:srgbClr val="000000"/>
              </a:buClr>
              <a:buSzPts val="2500"/>
              <a:buFont typeface="Arial"/>
              <a:buNone/>
            </a:pPr>
            <a:endParaRPr lang="en-US" sz="2200" b="0" i="0" u="none" strike="noStrike" cap="none" dirty="0">
              <a:solidFill>
                <a:srgbClr val="000000"/>
              </a:solidFill>
              <a:latin typeface="Merriweather"/>
              <a:ea typeface="Merriweather"/>
              <a:cs typeface="Merriweather"/>
              <a:sym typeface="Merriweather"/>
            </a:endParaRPr>
          </a:p>
          <a:p>
            <a:pPr marL="0" marR="0" lvl="0" indent="0" algn="l" rtl="0">
              <a:lnSpc>
                <a:spcPct val="120000"/>
              </a:lnSpc>
              <a:spcBef>
                <a:spcPts val="0"/>
              </a:spcBef>
              <a:spcAft>
                <a:spcPts val="0"/>
              </a:spcAft>
              <a:buClr>
                <a:srgbClr val="000000"/>
              </a:buClr>
              <a:buSzPts val="2500"/>
              <a:buFont typeface="Arial"/>
              <a:buNone/>
            </a:pPr>
            <a:endParaRPr lang="en-US" sz="2200" b="0" i="0" u="none" strike="noStrike" cap="none" dirty="0">
              <a:solidFill>
                <a:srgbClr val="000000"/>
              </a:solidFill>
              <a:latin typeface="Merriweather"/>
              <a:ea typeface="Merriweather"/>
              <a:cs typeface="Merriweather"/>
              <a:sym typeface="Merriweather"/>
            </a:endParaRPr>
          </a:p>
          <a:p>
            <a:pPr marL="0" marR="0" lvl="0" indent="0" algn="l" rtl="0">
              <a:lnSpc>
                <a:spcPct val="120000"/>
              </a:lnSpc>
              <a:spcBef>
                <a:spcPts val="0"/>
              </a:spcBef>
              <a:spcAft>
                <a:spcPts val="0"/>
              </a:spcAft>
              <a:buClr>
                <a:srgbClr val="000000"/>
              </a:buClr>
              <a:buSzPts val="2500"/>
              <a:buFont typeface="Arial"/>
              <a:buNone/>
            </a:pPr>
            <a:endParaRPr lang="en-US" sz="2200" b="0" i="0" u="none" strike="noStrike" cap="none" dirty="0">
              <a:solidFill>
                <a:srgbClr val="000000"/>
              </a:solidFill>
              <a:latin typeface="Merriweather"/>
              <a:ea typeface="Merriweather"/>
              <a:cs typeface="Merriweather"/>
              <a:sym typeface="Merriweather"/>
            </a:endParaRPr>
          </a:p>
          <a:p>
            <a:pPr marL="0" marR="0" lvl="0" indent="0" algn="l" rtl="0">
              <a:lnSpc>
                <a:spcPct val="120000"/>
              </a:lnSpc>
              <a:spcBef>
                <a:spcPts val="0"/>
              </a:spcBef>
              <a:spcAft>
                <a:spcPts val="0"/>
              </a:spcAft>
              <a:buClr>
                <a:srgbClr val="000000"/>
              </a:buClr>
              <a:buSzPts val="2500"/>
              <a:buFont typeface="Arial"/>
              <a:buNone/>
            </a:pPr>
            <a:endParaRPr lang="en-US" sz="2200" b="0" i="0" u="none" strike="noStrike" cap="none" dirty="0">
              <a:solidFill>
                <a:srgbClr val="000000"/>
              </a:solidFill>
              <a:latin typeface="Merriweather"/>
              <a:ea typeface="Merriweather"/>
              <a:cs typeface="Merriweather"/>
              <a:sym typeface="Merriweather"/>
            </a:endParaRPr>
          </a:p>
          <a:p>
            <a:pPr marL="0" marR="0" lvl="0" indent="0" algn="l" rtl="0">
              <a:lnSpc>
                <a:spcPct val="120000"/>
              </a:lnSpc>
              <a:spcBef>
                <a:spcPts val="0"/>
              </a:spcBef>
              <a:spcAft>
                <a:spcPts val="0"/>
              </a:spcAft>
              <a:buClr>
                <a:srgbClr val="000000"/>
              </a:buClr>
              <a:buSzPts val="2500"/>
              <a:buFont typeface="Arial"/>
              <a:buNone/>
            </a:pPr>
            <a:endParaRPr lang="en-US" sz="2200" b="0" i="0" u="none" strike="noStrike" cap="none" dirty="0">
              <a:solidFill>
                <a:srgbClr val="000000"/>
              </a:solidFill>
              <a:latin typeface="Merriweather"/>
              <a:ea typeface="Merriweather"/>
              <a:cs typeface="Merriweather"/>
              <a:sym typeface="Merriweather"/>
            </a:endParaRPr>
          </a:p>
        </p:txBody>
      </p:sp>
      <p:pic>
        <p:nvPicPr>
          <p:cNvPr id="3" name="Picture 2" descr="A screenshot of a table&#10;&#10;Description automatically generated">
            <a:extLst>
              <a:ext uri="{FF2B5EF4-FFF2-40B4-BE49-F238E27FC236}">
                <a16:creationId xmlns:a16="http://schemas.microsoft.com/office/drawing/2014/main" id="{630F7D1D-CBC7-A1FC-9E33-8ABE33AB9887}"/>
              </a:ext>
            </a:extLst>
          </p:cNvPr>
          <p:cNvPicPr>
            <a:picLocks noChangeAspect="1"/>
          </p:cNvPicPr>
          <p:nvPr/>
        </p:nvPicPr>
        <p:blipFill>
          <a:blip r:embed="rId3"/>
          <a:stretch>
            <a:fillRect/>
          </a:stretch>
        </p:blipFill>
        <p:spPr>
          <a:xfrm>
            <a:off x="-1" y="1110788"/>
            <a:ext cx="10535479" cy="7471506"/>
          </a:xfrm>
          <a:prstGeom prst="rect">
            <a:avLst/>
          </a:prstGeom>
        </p:spPr>
      </p:pic>
      <p:pic>
        <p:nvPicPr>
          <p:cNvPr id="2" name="Picture 1" descr="A yellow background with black text&#10;&#10;Description automatically generated">
            <a:extLst>
              <a:ext uri="{FF2B5EF4-FFF2-40B4-BE49-F238E27FC236}">
                <a16:creationId xmlns:a16="http://schemas.microsoft.com/office/drawing/2014/main" id="{C36230EC-ED98-20B9-9412-CBCAB181C15A}"/>
              </a:ext>
            </a:extLst>
          </p:cNvPr>
          <p:cNvPicPr>
            <a:picLocks noChangeAspect="1"/>
          </p:cNvPicPr>
          <p:nvPr/>
        </p:nvPicPr>
        <p:blipFill>
          <a:blip r:embed="rId4"/>
          <a:stretch>
            <a:fillRect/>
          </a:stretch>
        </p:blipFill>
        <p:spPr>
          <a:xfrm>
            <a:off x="17716500" y="0"/>
            <a:ext cx="571500" cy="571500"/>
          </a:xfrm>
          <a:prstGeom prst="rect">
            <a:avLst/>
          </a:prstGeom>
        </p:spPr>
      </p:pic>
    </p:spTree>
    <p:extLst>
      <p:ext uri="{BB962C8B-B14F-4D97-AF65-F5344CB8AC3E}">
        <p14:creationId xmlns:p14="http://schemas.microsoft.com/office/powerpoint/2010/main" val="2513455387"/>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3736</TotalTime>
  <Words>2115</Words>
  <Application>Microsoft Macintosh PowerPoint</Application>
  <PresentationFormat>Custom</PresentationFormat>
  <Paragraphs>163</Paragraphs>
  <Slides>26</Slides>
  <Notes>26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26</vt:i4>
      </vt:variant>
    </vt:vector>
  </HeadingPairs>
  <TitlesOfParts>
    <vt:vector size="32" baseType="lpstr">
      <vt:lpstr>Arial</vt:lpstr>
      <vt:lpstr>Merriweather</vt:lpstr>
      <vt:lpstr>Alegreya Sans Medium</vt:lpstr>
      <vt:lpstr>Calibri</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Anurag John Phillips</cp:lastModifiedBy>
  <cp:revision>11</cp:revision>
  <dcterms:modified xsi:type="dcterms:W3CDTF">2023-08-01T07:02:00Z</dcterms:modified>
</cp:coreProperties>
</file>